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4"/>
  </p:notesMasterIdLst>
  <p:sldIdLst>
    <p:sldId id="256" r:id="rId5"/>
    <p:sldId id="257" r:id="rId6"/>
    <p:sldId id="384" r:id="rId7"/>
    <p:sldId id="858" r:id="rId8"/>
    <p:sldId id="258" r:id="rId9"/>
    <p:sldId id="263" r:id="rId10"/>
    <p:sldId id="264" r:id="rId11"/>
    <p:sldId id="265" r:id="rId12"/>
    <p:sldId id="266" r:id="rId13"/>
    <p:sldId id="267" r:id="rId14"/>
    <p:sldId id="762" r:id="rId15"/>
    <p:sldId id="763" r:id="rId16"/>
    <p:sldId id="764" r:id="rId17"/>
    <p:sldId id="765" r:id="rId18"/>
    <p:sldId id="766" r:id="rId19"/>
    <p:sldId id="767" r:id="rId20"/>
    <p:sldId id="268" r:id="rId21"/>
    <p:sldId id="768" r:id="rId22"/>
    <p:sldId id="769" r:id="rId23"/>
    <p:sldId id="770" r:id="rId24"/>
    <p:sldId id="833" r:id="rId25"/>
    <p:sldId id="835" r:id="rId26"/>
    <p:sldId id="836" r:id="rId27"/>
    <p:sldId id="837" r:id="rId28"/>
    <p:sldId id="839" r:id="rId29"/>
    <p:sldId id="838" r:id="rId30"/>
    <p:sldId id="840" r:id="rId31"/>
    <p:sldId id="793" r:id="rId32"/>
    <p:sldId id="792" r:id="rId33"/>
    <p:sldId id="841" r:id="rId34"/>
    <p:sldId id="842" r:id="rId35"/>
    <p:sldId id="796" r:id="rId36"/>
    <p:sldId id="797" r:id="rId37"/>
    <p:sldId id="798" r:id="rId38"/>
    <p:sldId id="799" r:id="rId39"/>
    <p:sldId id="800" r:id="rId40"/>
    <p:sldId id="801" r:id="rId41"/>
    <p:sldId id="802" r:id="rId42"/>
    <p:sldId id="803" r:id="rId43"/>
    <p:sldId id="804" r:id="rId44"/>
    <p:sldId id="843" r:id="rId45"/>
    <p:sldId id="844" r:id="rId46"/>
    <p:sldId id="823" r:id="rId47"/>
    <p:sldId id="825" r:id="rId48"/>
    <p:sldId id="826" r:id="rId49"/>
    <p:sldId id="827" r:id="rId50"/>
    <p:sldId id="828" r:id="rId51"/>
    <p:sldId id="829" r:id="rId52"/>
    <p:sldId id="830" r:id="rId53"/>
    <p:sldId id="831" r:id="rId54"/>
    <p:sldId id="832" r:id="rId55"/>
    <p:sldId id="845" r:id="rId56"/>
    <p:sldId id="846" r:id="rId57"/>
    <p:sldId id="847" r:id="rId58"/>
    <p:sldId id="806" r:id="rId59"/>
    <p:sldId id="848" r:id="rId60"/>
    <p:sldId id="849" r:id="rId61"/>
    <p:sldId id="850" r:id="rId62"/>
    <p:sldId id="820" r:id="rId63"/>
    <p:sldId id="854" r:id="rId64"/>
    <p:sldId id="851" r:id="rId65"/>
    <p:sldId id="852" r:id="rId66"/>
    <p:sldId id="853" r:id="rId67"/>
    <p:sldId id="810" r:id="rId68"/>
    <p:sldId id="811" r:id="rId69"/>
    <p:sldId id="859" r:id="rId70"/>
    <p:sldId id="873" r:id="rId71"/>
    <p:sldId id="874" r:id="rId72"/>
    <p:sldId id="875" r:id="rId73"/>
    <p:sldId id="876" r:id="rId74"/>
    <p:sldId id="877" r:id="rId75"/>
    <p:sldId id="878" r:id="rId76"/>
    <p:sldId id="879" r:id="rId77"/>
    <p:sldId id="880" r:id="rId78"/>
    <p:sldId id="881" r:id="rId79"/>
    <p:sldId id="882" r:id="rId80"/>
    <p:sldId id="883" r:id="rId81"/>
    <p:sldId id="884" r:id="rId82"/>
    <p:sldId id="872" r:id="rId83"/>
    <p:sldId id="855" r:id="rId84"/>
    <p:sldId id="857" r:id="rId85"/>
    <p:sldId id="856" r:id="rId86"/>
    <p:sldId id="834" r:id="rId87"/>
    <p:sldId id="262" r:id="rId88"/>
    <p:sldId id="379" r:id="rId89"/>
    <p:sldId id="381" r:id="rId90"/>
    <p:sldId id="383" r:id="rId91"/>
    <p:sldId id="885" r:id="rId92"/>
    <p:sldId id="281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4E419A-FC75-4B6D-BE86-910786857A3A}" v="38" dt="2021-10-12T15:11:16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9436" autoAdjust="0"/>
  </p:normalViewPr>
  <p:slideViewPr>
    <p:cSldViewPr snapToGrid="0">
      <p:cViewPr varScale="1">
        <p:scale>
          <a:sx n="90" d="100"/>
          <a:sy n="90" d="100"/>
        </p:scale>
        <p:origin x="127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8cef2679-35de-4422-b8cb-c69155b58feb" providerId="ADAL" clId="{A74E419A-FC75-4B6D-BE86-910786857A3A}"/>
    <pc:docChg chg="delSld modSld">
      <pc:chgData name="Nathan Clouse" userId="8cef2679-35de-4422-b8cb-c69155b58feb" providerId="ADAL" clId="{A74E419A-FC75-4B6D-BE86-910786857A3A}" dt="2021-10-12T15:11:16.838" v="62"/>
      <pc:docMkLst>
        <pc:docMk/>
      </pc:docMkLst>
      <pc:sldChg chg="addSp delSp modSp">
        <pc:chgData name="Nathan Clouse" userId="8cef2679-35de-4422-b8cb-c69155b58feb" providerId="ADAL" clId="{A74E419A-FC75-4B6D-BE86-910786857A3A}" dt="2021-10-12T14:13:22.388" v="1"/>
        <pc:sldMkLst>
          <pc:docMk/>
          <pc:sldMk cId="2784912999" sldId="263"/>
        </pc:sldMkLst>
        <pc:spChg chg="del">
          <ac:chgData name="Nathan Clouse" userId="8cef2679-35de-4422-b8cb-c69155b58feb" providerId="ADAL" clId="{A74E419A-FC75-4B6D-BE86-910786857A3A}" dt="2021-10-12T14:13:22.388" v="1"/>
          <ac:spMkLst>
            <pc:docMk/>
            <pc:sldMk cId="2784912999" sldId="263"/>
            <ac:spMk id="3" creationId="{689D6B47-5A2B-4A66-BDD6-0DCDFB0690D0}"/>
          </ac:spMkLst>
        </pc:spChg>
        <pc:picChg chg="add mod">
          <ac:chgData name="Nathan Clouse" userId="8cef2679-35de-4422-b8cb-c69155b58feb" providerId="ADAL" clId="{A74E419A-FC75-4B6D-BE86-910786857A3A}" dt="2021-10-12T14:13:22.388" v="1"/>
          <ac:picMkLst>
            <pc:docMk/>
            <pc:sldMk cId="2784912999" sldId="263"/>
            <ac:picMk id="1026" creationId="{D226152E-1272-4F6A-9B08-154D29E8A176}"/>
          </ac:picMkLst>
        </pc:picChg>
      </pc:sldChg>
      <pc:sldChg chg="addSp delSp modSp">
        <pc:chgData name="Nathan Clouse" userId="8cef2679-35de-4422-b8cb-c69155b58feb" providerId="ADAL" clId="{A74E419A-FC75-4B6D-BE86-910786857A3A}" dt="2021-10-12T14:13:48.994" v="2"/>
        <pc:sldMkLst>
          <pc:docMk/>
          <pc:sldMk cId="534695996" sldId="264"/>
        </pc:sldMkLst>
        <pc:spChg chg="del">
          <ac:chgData name="Nathan Clouse" userId="8cef2679-35de-4422-b8cb-c69155b58feb" providerId="ADAL" clId="{A74E419A-FC75-4B6D-BE86-910786857A3A}" dt="2021-10-12T14:13:48.994" v="2"/>
          <ac:spMkLst>
            <pc:docMk/>
            <pc:sldMk cId="534695996" sldId="264"/>
            <ac:spMk id="4" creationId="{164D716F-549E-4736-9147-4A12E7F5C502}"/>
          </ac:spMkLst>
        </pc:spChg>
        <pc:picChg chg="add mod">
          <ac:chgData name="Nathan Clouse" userId="8cef2679-35de-4422-b8cb-c69155b58feb" providerId="ADAL" clId="{A74E419A-FC75-4B6D-BE86-910786857A3A}" dt="2021-10-12T14:13:48.994" v="2"/>
          <ac:picMkLst>
            <pc:docMk/>
            <pc:sldMk cId="534695996" sldId="264"/>
            <ac:picMk id="2050" creationId="{D3124870-62ED-4547-A5FE-47D0310A074D}"/>
          </ac:picMkLst>
        </pc:picChg>
      </pc:sldChg>
      <pc:sldChg chg="addSp delSp modSp">
        <pc:chgData name="Nathan Clouse" userId="8cef2679-35de-4422-b8cb-c69155b58feb" providerId="ADAL" clId="{A74E419A-FC75-4B6D-BE86-910786857A3A}" dt="2021-10-12T14:17:53.942" v="6" actId="1076"/>
        <pc:sldMkLst>
          <pc:docMk/>
          <pc:sldMk cId="592032459" sldId="266"/>
        </pc:sldMkLst>
        <pc:spChg chg="del">
          <ac:chgData name="Nathan Clouse" userId="8cef2679-35de-4422-b8cb-c69155b58feb" providerId="ADAL" clId="{A74E419A-FC75-4B6D-BE86-910786857A3A}" dt="2021-10-12T14:17:48.132" v="4"/>
          <ac:spMkLst>
            <pc:docMk/>
            <pc:sldMk cId="592032459" sldId="266"/>
            <ac:spMk id="4" creationId="{A65CB0A1-4186-4165-9832-6F4ECBF6C2EA}"/>
          </ac:spMkLst>
        </pc:spChg>
        <pc:picChg chg="add mod">
          <ac:chgData name="Nathan Clouse" userId="8cef2679-35de-4422-b8cb-c69155b58feb" providerId="ADAL" clId="{A74E419A-FC75-4B6D-BE86-910786857A3A}" dt="2021-10-12T14:17:53.942" v="6" actId="1076"/>
          <ac:picMkLst>
            <pc:docMk/>
            <pc:sldMk cId="592032459" sldId="266"/>
            <ac:picMk id="4098" creationId="{9FFF70A6-E035-4E08-80C3-DC97FB3F3BC0}"/>
          </ac:picMkLst>
        </pc:picChg>
      </pc:sldChg>
      <pc:sldChg chg="addSp delSp modSp">
        <pc:chgData name="Nathan Clouse" userId="8cef2679-35de-4422-b8cb-c69155b58feb" providerId="ADAL" clId="{A74E419A-FC75-4B6D-BE86-910786857A3A}" dt="2021-10-12T14:17:09.056" v="3"/>
        <pc:sldMkLst>
          <pc:docMk/>
          <pc:sldMk cId="3839961004" sldId="267"/>
        </pc:sldMkLst>
        <pc:spChg chg="del">
          <ac:chgData name="Nathan Clouse" userId="8cef2679-35de-4422-b8cb-c69155b58feb" providerId="ADAL" clId="{A74E419A-FC75-4B6D-BE86-910786857A3A}" dt="2021-10-12T14:17:09.056" v="3"/>
          <ac:spMkLst>
            <pc:docMk/>
            <pc:sldMk cId="3839961004" sldId="267"/>
            <ac:spMk id="3" creationId="{CE796CE1-B969-4C6A-8E70-5C8D4B99E91A}"/>
          </ac:spMkLst>
        </pc:spChg>
        <pc:picChg chg="add mod">
          <ac:chgData name="Nathan Clouse" userId="8cef2679-35de-4422-b8cb-c69155b58feb" providerId="ADAL" clId="{A74E419A-FC75-4B6D-BE86-910786857A3A}" dt="2021-10-12T14:17:09.056" v="3"/>
          <ac:picMkLst>
            <pc:docMk/>
            <pc:sldMk cId="3839961004" sldId="267"/>
            <ac:picMk id="3074" creationId="{F622A8CA-4EBC-43DC-A644-9B4428067E52}"/>
          </ac:picMkLst>
        </pc:picChg>
      </pc:sldChg>
      <pc:sldChg chg="addSp delSp modSp">
        <pc:chgData name="Nathan Clouse" userId="8cef2679-35de-4422-b8cb-c69155b58feb" providerId="ADAL" clId="{A74E419A-FC75-4B6D-BE86-910786857A3A}" dt="2021-10-12T14:38:41.989" v="27"/>
        <pc:sldMkLst>
          <pc:docMk/>
          <pc:sldMk cId="2206144980" sldId="268"/>
        </pc:sldMkLst>
        <pc:spChg chg="del">
          <ac:chgData name="Nathan Clouse" userId="8cef2679-35de-4422-b8cb-c69155b58feb" providerId="ADAL" clId="{A74E419A-FC75-4B6D-BE86-910786857A3A}" dt="2021-10-12T14:38:41.989" v="27"/>
          <ac:spMkLst>
            <pc:docMk/>
            <pc:sldMk cId="2206144980" sldId="268"/>
            <ac:spMk id="4" creationId="{7F17B7DD-DEE9-40DF-9C92-DD1B7043908C}"/>
          </ac:spMkLst>
        </pc:spChg>
        <pc:picChg chg="add mod">
          <ac:chgData name="Nathan Clouse" userId="8cef2679-35de-4422-b8cb-c69155b58feb" providerId="ADAL" clId="{A74E419A-FC75-4B6D-BE86-910786857A3A}" dt="2021-10-12T14:38:41.989" v="27"/>
          <ac:picMkLst>
            <pc:docMk/>
            <pc:sldMk cId="2206144980" sldId="268"/>
            <ac:picMk id="7170" creationId="{94519FB9-162D-42F9-B99C-CBD4908BE840}"/>
          </ac:picMkLst>
        </pc:picChg>
      </pc:sldChg>
      <pc:sldChg chg="del">
        <pc:chgData name="Nathan Clouse" userId="8cef2679-35de-4422-b8cb-c69155b58feb" providerId="ADAL" clId="{A74E419A-FC75-4B6D-BE86-910786857A3A}" dt="2021-10-12T14:12:54.207" v="0" actId="47"/>
        <pc:sldMkLst>
          <pc:docMk/>
          <pc:sldMk cId="595213499" sldId="398"/>
        </pc:sldMkLst>
      </pc:sldChg>
      <pc:sldChg chg="addSp modSp mod modAnim">
        <pc:chgData name="Nathan Clouse" userId="8cef2679-35de-4422-b8cb-c69155b58feb" providerId="ADAL" clId="{A74E419A-FC75-4B6D-BE86-910786857A3A}" dt="2021-10-12T14:36:10.989" v="10" actId="1076"/>
        <pc:sldMkLst>
          <pc:docMk/>
          <pc:sldMk cId="1267201673" sldId="765"/>
        </pc:sldMkLst>
        <pc:spChg chg="add mod">
          <ac:chgData name="Nathan Clouse" userId="8cef2679-35de-4422-b8cb-c69155b58feb" providerId="ADAL" clId="{A74E419A-FC75-4B6D-BE86-910786857A3A}" dt="2021-10-12T14:35:56.518" v="8" actId="1076"/>
          <ac:spMkLst>
            <pc:docMk/>
            <pc:sldMk cId="1267201673" sldId="765"/>
            <ac:spMk id="5" creationId="{7479DC80-7339-4309-9797-2AF02104F583}"/>
          </ac:spMkLst>
        </pc:spChg>
        <pc:spChg chg="add mod">
          <ac:chgData name="Nathan Clouse" userId="8cef2679-35de-4422-b8cb-c69155b58feb" providerId="ADAL" clId="{A74E419A-FC75-4B6D-BE86-910786857A3A}" dt="2021-10-12T14:36:10.989" v="10" actId="1076"/>
          <ac:spMkLst>
            <pc:docMk/>
            <pc:sldMk cId="1267201673" sldId="765"/>
            <ac:spMk id="6" creationId="{EC2DA0C8-720D-4A68-A217-9B21F7C76842}"/>
          </ac:spMkLst>
        </pc:spChg>
      </pc:sldChg>
      <pc:sldChg chg="addSp delSp modSp mod">
        <pc:chgData name="Nathan Clouse" userId="8cef2679-35de-4422-b8cb-c69155b58feb" providerId="ADAL" clId="{A74E419A-FC75-4B6D-BE86-910786857A3A}" dt="2021-10-12T14:37:41.941" v="22" actId="1076"/>
        <pc:sldMkLst>
          <pc:docMk/>
          <pc:sldMk cId="3466931987" sldId="766"/>
        </pc:sldMkLst>
        <pc:spChg chg="mod">
          <ac:chgData name="Nathan Clouse" userId="8cef2679-35de-4422-b8cb-c69155b58feb" providerId="ADAL" clId="{A74E419A-FC75-4B6D-BE86-910786857A3A}" dt="2021-10-12T14:36:23.417" v="16" actId="20577"/>
          <ac:spMkLst>
            <pc:docMk/>
            <pc:sldMk cId="3466931987" sldId="766"/>
            <ac:spMk id="3" creationId="{6256950E-2773-4DA2-B446-893676BD533F}"/>
          </ac:spMkLst>
        </pc:spChg>
        <pc:spChg chg="add del">
          <ac:chgData name="Nathan Clouse" userId="8cef2679-35de-4422-b8cb-c69155b58feb" providerId="ADAL" clId="{A74E419A-FC75-4B6D-BE86-910786857A3A}" dt="2021-10-12T14:37:32.744" v="19" actId="22"/>
          <ac:spMkLst>
            <pc:docMk/>
            <pc:sldMk cId="3466931987" sldId="766"/>
            <ac:spMk id="4" creationId="{098D929B-D6CA-4C3E-B7D1-88F2149ED4CC}"/>
          </ac:spMkLst>
        </pc:spChg>
        <pc:picChg chg="add mod ord">
          <ac:chgData name="Nathan Clouse" userId="8cef2679-35de-4422-b8cb-c69155b58feb" providerId="ADAL" clId="{A74E419A-FC75-4B6D-BE86-910786857A3A}" dt="2021-10-12T14:37:41.941" v="22" actId="1076"/>
          <ac:picMkLst>
            <pc:docMk/>
            <pc:sldMk cId="3466931987" sldId="766"/>
            <ac:picMk id="6" creationId="{714103ED-3DE9-4ED1-87C0-F0ADBDA69090}"/>
          </ac:picMkLst>
        </pc:picChg>
        <pc:picChg chg="add del mod">
          <ac:chgData name="Nathan Clouse" userId="8cef2679-35de-4422-b8cb-c69155b58feb" providerId="ADAL" clId="{A74E419A-FC75-4B6D-BE86-910786857A3A}" dt="2021-10-12T14:37:19.603" v="18"/>
          <ac:picMkLst>
            <pc:docMk/>
            <pc:sldMk cId="3466931987" sldId="766"/>
            <ac:picMk id="5122" creationId="{50077041-38D4-470F-906C-93DBAF3309B9}"/>
          </ac:picMkLst>
        </pc:picChg>
      </pc:sldChg>
      <pc:sldChg chg="addSp delSp modSp">
        <pc:chgData name="Nathan Clouse" userId="8cef2679-35de-4422-b8cb-c69155b58feb" providerId="ADAL" clId="{A74E419A-FC75-4B6D-BE86-910786857A3A}" dt="2021-10-12T14:38:08.364" v="26" actId="14100"/>
        <pc:sldMkLst>
          <pc:docMk/>
          <pc:sldMk cId="3943201023" sldId="767"/>
        </pc:sldMkLst>
        <pc:spChg chg="del">
          <ac:chgData name="Nathan Clouse" userId="8cef2679-35de-4422-b8cb-c69155b58feb" providerId="ADAL" clId="{A74E419A-FC75-4B6D-BE86-910786857A3A}" dt="2021-10-12T14:38:02.517" v="25"/>
          <ac:spMkLst>
            <pc:docMk/>
            <pc:sldMk cId="3943201023" sldId="767"/>
            <ac:spMk id="3" creationId="{5E41A3E1-166C-4D98-9B67-7D7E55703BD3}"/>
          </ac:spMkLst>
        </pc:spChg>
        <pc:picChg chg="add del">
          <ac:chgData name="Nathan Clouse" userId="8cef2679-35de-4422-b8cb-c69155b58feb" providerId="ADAL" clId="{A74E419A-FC75-4B6D-BE86-910786857A3A}" dt="2021-10-12T14:38:00.872" v="24"/>
          <ac:picMkLst>
            <pc:docMk/>
            <pc:sldMk cId="3943201023" sldId="767"/>
            <ac:picMk id="6146" creationId="{D231B35D-B0EA-41FC-93B2-61BDED76B4A0}"/>
          </ac:picMkLst>
        </pc:picChg>
        <pc:picChg chg="add mod">
          <ac:chgData name="Nathan Clouse" userId="8cef2679-35de-4422-b8cb-c69155b58feb" providerId="ADAL" clId="{A74E419A-FC75-4B6D-BE86-910786857A3A}" dt="2021-10-12T14:38:08.364" v="26" actId="14100"/>
          <ac:picMkLst>
            <pc:docMk/>
            <pc:sldMk cId="3943201023" sldId="767"/>
            <ac:picMk id="6148" creationId="{A710ED76-B977-4332-A720-6839109D9F0B}"/>
          </ac:picMkLst>
        </pc:picChg>
      </pc:sldChg>
      <pc:sldChg chg="addSp delSp modSp">
        <pc:chgData name="Nathan Clouse" userId="8cef2679-35de-4422-b8cb-c69155b58feb" providerId="ADAL" clId="{A74E419A-FC75-4B6D-BE86-910786857A3A}" dt="2021-10-12T14:39:40.620" v="29" actId="14100"/>
        <pc:sldMkLst>
          <pc:docMk/>
          <pc:sldMk cId="4169241678" sldId="768"/>
        </pc:sldMkLst>
        <pc:spChg chg="del">
          <ac:chgData name="Nathan Clouse" userId="8cef2679-35de-4422-b8cb-c69155b58feb" providerId="ADAL" clId="{A74E419A-FC75-4B6D-BE86-910786857A3A}" dt="2021-10-12T14:39:35.885" v="28"/>
          <ac:spMkLst>
            <pc:docMk/>
            <pc:sldMk cId="4169241678" sldId="768"/>
            <ac:spMk id="3" creationId="{A26DB30A-5905-47EB-B0BA-AF26A33A0380}"/>
          </ac:spMkLst>
        </pc:spChg>
        <pc:picChg chg="add mod">
          <ac:chgData name="Nathan Clouse" userId="8cef2679-35de-4422-b8cb-c69155b58feb" providerId="ADAL" clId="{A74E419A-FC75-4B6D-BE86-910786857A3A}" dt="2021-10-12T14:39:40.620" v="29" actId="14100"/>
          <ac:picMkLst>
            <pc:docMk/>
            <pc:sldMk cId="4169241678" sldId="768"/>
            <ac:picMk id="5" creationId="{C97AA11B-DCF9-4136-A446-B022BC40D220}"/>
          </ac:picMkLst>
        </pc:picChg>
      </pc:sldChg>
      <pc:sldChg chg="addSp delSp modSp">
        <pc:chgData name="Nathan Clouse" userId="8cef2679-35de-4422-b8cb-c69155b58feb" providerId="ADAL" clId="{A74E419A-FC75-4B6D-BE86-910786857A3A}" dt="2021-10-12T15:11:16.838" v="62"/>
        <pc:sldMkLst>
          <pc:docMk/>
          <pc:sldMk cId="4237028427" sldId="834"/>
        </pc:sldMkLst>
        <pc:spChg chg="del">
          <ac:chgData name="Nathan Clouse" userId="8cef2679-35de-4422-b8cb-c69155b58feb" providerId="ADAL" clId="{A74E419A-FC75-4B6D-BE86-910786857A3A}" dt="2021-10-12T15:11:16.838" v="62"/>
          <ac:spMkLst>
            <pc:docMk/>
            <pc:sldMk cId="4237028427" sldId="834"/>
            <ac:spMk id="6" creationId="{3A341D80-D74C-42A9-8634-9920BF2CE2D0}"/>
          </ac:spMkLst>
        </pc:spChg>
        <pc:picChg chg="add mod">
          <ac:chgData name="Nathan Clouse" userId="8cef2679-35de-4422-b8cb-c69155b58feb" providerId="ADAL" clId="{A74E419A-FC75-4B6D-BE86-910786857A3A}" dt="2021-10-12T15:11:16.838" v="62"/>
          <ac:picMkLst>
            <pc:docMk/>
            <pc:sldMk cId="4237028427" sldId="834"/>
            <ac:picMk id="21506" creationId="{D3CA7801-EBAF-44D1-845F-BA178C2ACA23}"/>
          </ac:picMkLst>
        </pc:picChg>
      </pc:sldChg>
      <pc:sldChg chg="addSp delSp modSp">
        <pc:chgData name="Nathan Clouse" userId="8cef2679-35de-4422-b8cb-c69155b58feb" providerId="ADAL" clId="{A74E419A-FC75-4B6D-BE86-910786857A3A}" dt="2021-10-12T14:45:10.900" v="30"/>
        <pc:sldMkLst>
          <pc:docMk/>
          <pc:sldMk cId="669437475" sldId="837"/>
        </pc:sldMkLst>
        <pc:spChg chg="del">
          <ac:chgData name="Nathan Clouse" userId="8cef2679-35de-4422-b8cb-c69155b58feb" providerId="ADAL" clId="{A74E419A-FC75-4B6D-BE86-910786857A3A}" dt="2021-10-12T14:45:10.900" v="30"/>
          <ac:spMkLst>
            <pc:docMk/>
            <pc:sldMk cId="669437475" sldId="837"/>
            <ac:spMk id="6" creationId="{FBA35B4B-1ECB-4BAA-9C62-77774C72AC4B}"/>
          </ac:spMkLst>
        </pc:spChg>
        <pc:picChg chg="add mod">
          <ac:chgData name="Nathan Clouse" userId="8cef2679-35de-4422-b8cb-c69155b58feb" providerId="ADAL" clId="{A74E419A-FC75-4B6D-BE86-910786857A3A}" dt="2021-10-12T14:45:10.900" v="30"/>
          <ac:picMkLst>
            <pc:docMk/>
            <pc:sldMk cId="669437475" sldId="837"/>
            <ac:picMk id="8194" creationId="{C803C355-B88C-4AEF-BE65-8F7915A38D9E}"/>
          </ac:picMkLst>
        </pc:picChg>
      </pc:sldChg>
      <pc:sldChg chg="addSp delSp modSp">
        <pc:chgData name="Nathan Clouse" userId="8cef2679-35de-4422-b8cb-c69155b58feb" providerId="ADAL" clId="{A74E419A-FC75-4B6D-BE86-910786857A3A}" dt="2021-10-12T14:46:39.168" v="38"/>
        <pc:sldMkLst>
          <pc:docMk/>
          <pc:sldMk cId="1311044502" sldId="838"/>
        </pc:sldMkLst>
        <pc:spChg chg="del">
          <ac:chgData name="Nathan Clouse" userId="8cef2679-35de-4422-b8cb-c69155b58feb" providerId="ADAL" clId="{A74E419A-FC75-4B6D-BE86-910786857A3A}" dt="2021-10-12T14:46:39.168" v="38"/>
          <ac:spMkLst>
            <pc:docMk/>
            <pc:sldMk cId="1311044502" sldId="838"/>
            <ac:spMk id="3" creationId="{5123AE37-E870-43EF-A791-26C95B8562FC}"/>
          </ac:spMkLst>
        </pc:spChg>
        <pc:picChg chg="add mod">
          <ac:chgData name="Nathan Clouse" userId="8cef2679-35de-4422-b8cb-c69155b58feb" providerId="ADAL" clId="{A74E419A-FC75-4B6D-BE86-910786857A3A}" dt="2021-10-12T14:46:39.168" v="38"/>
          <ac:picMkLst>
            <pc:docMk/>
            <pc:sldMk cId="1311044502" sldId="838"/>
            <ac:picMk id="11266" creationId="{ABD3CC41-6D30-4F01-9DC0-D384E55A25C2}"/>
          </ac:picMkLst>
        </pc:picChg>
      </pc:sldChg>
      <pc:sldChg chg="addSp delSp modSp mod">
        <pc:chgData name="Nathan Clouse" userId="8cef2679-35de-4422-b8cb-c69155b58feb" providerId="ADAL" clId="{A74E419A-FC75-4B6D-BE86-910786857A3A}" dt="2021-10-12T14:45:43.701" v="37" actId="20577"/>
        <pc:sldMkLst>
          <pc:docMk/>
          <pc:sldMk cId="4083320375" sldId="839"/>
        </pc:sldMkLst>
        <pc:spChg chg="mod">
          <ac:chgData name="Nathan Clouse" userId="8cef2679-35de-4422-b8cb-c69155b58feb" providerId="ADAL" clId="{A74E419A-FC75-4B6D-BE86-910786857A3A}" dt="2021-10-12T14:45:43.701" v="37" actId="20577"/>
          <ac:spMkLst>
            <pc:docMk/>
            <pc:sldMk cId="4083320375" sldId="839"/>
            <ac:spMk id="5" creationId="{90CCD1A2-7AA2-49CE-91DE-63FC90756261}"/>
          </ac:spMkLst>
        </pc:spChg>
        <pc:spChg chg="del">
          <ac:chgData name="Nathan Clouse" userId="8cef2679-35de-4422-b8cb-c69155b58feb" providerId="ADAL" clId="{A74E419A-FC75-4B6D-BE86-910786857A3A}" dt="2021-10-12T14:45:27.312" v="31"/>
          <ac:spMkLst>
            <pc:docMk/>
            <pc:sldMk cId="4083320375" sldId="839"/>
            <ac:spMk id="6" creationId="{FBA35B4B-1ECB-4BAA-9C62-77774C72AC4B}"/>
          </ac:spMkLst>
        </pc:spChg>
        <pc:picChg chg="add mod">
          <ac:chgData name="Nathan Clouse" userId="8cef2679-35de-4422-b8cb-c69155b58feb" providerId="ADAL" clId="{A74E419A-FC75-4B6D-BE86-910786857A3A}" dt="2021-10-12T14:45:27.312" v="31"/>
          <ac:picMkLst>
            <pc:docMk/>
            <pc:sldMk cId="4083320375" sldId="839"/>
            <ac:picMk id="10242" creationId="{8D10EFF1-0EE5-4CC2-AA64-8FCB4F5C859D}"/>
          </ac:picMkLst>
        </pc:picChg>
      </pc:sldChg>
      <pc:sldChg chg="addSp delSp modSp">
        <pc:chgData name="Nathan Clouse" userId="8cef2679-35de-4422-b8cb-c69155b58feb" providerId="ADAL" clId="{A74E419A-FC75-4B6D-BE86-910786857A3A}" dt="2021-10-12T15:00:27.524" v="45" actId="1076"/>
        <pc:sldMkLst>
          <pc:docMk/>
          <pc:sldMk cId="3561306184" sldId="841"/>
        </pc:sldMkLst>
        <pc:spChg chg="add del">
          <ac:chgData name="Nathan Clouse" userId="8cef2679-35de-4422-b8cb-c69155b58feb" providerId="ADAL" clId="{A74E419A-FC75-4B6D-BE86-910786857A3A}" dt="2021-10-12T15:00:22.465" v="43"/>
          <ac:spMkLst>
            <pc:docMk/>
            <pc:sldMk cId="3561306184" sldId="841"/>
            <ac:spMk id="5" creationId="{128092D3-F057-4152-8CF8-9198165574D2}"/>
          </ac:spMkLst>
        </pc:spChg>
        <pc:picChg chg="add del mod">
          <ac:chgData name="Nathan Clouse" userId="8cef2679-35de-4422-b8cb-c69155b58feb" providerId="ADAL" clId="{A74E419A-FC75-4B6D-BE86-910786857A3A}" dt="2021-10-12T15:00:13.352" v="40"/>
          <ac:picMkLst>
            <pc:docMk/>
            <pc:sldMk cId="3561306184" sldId="841"/>
            <ac:picMk id="12290" creationId="{A56448CB-008B-4E47-B45D-C22F3076A5D2}"/>
          </ac:picMkLst>
        </pc:picChg>
        <pc:picChg chg="add del">
          <ac:chgData name="Nathan Clouse" userId="8cef2679-35de-4422-b8cb-c69155b58feb" providerId="ADAL" clId="{A74E419A-FC75-4B6D-BE86-910786857A3A}" dt="2021-10-12T15:00:21.031" v="42"/>
          <ac:picMkLst>
            <pc:docMk/>
            <pc:sldMk cId="3561306184" sldId="841"/>
            <ac:picMk id="12292" creationId="{C7FE1B9A-0955-42F4-8915-55D28BF41D81}"/>
          </ac:picMkLst>
        </pc:picChg>
        <pc:picChg chg="add mod">
          <ac:chgData name="Nathan Clouse" userId="8cef2679-35de-4422-b8cb-c69155b58feb" providerId="ADAL" clId="{A74E419A-FC75-4B6D-BE86-910786857A3A}" dt="2021-10-12T15:00:27.524" v="45" actId="1076"/>
          <ac:picMkLst>
            <pc:docMk/>
            <pc:sldMk cId="3561306184" sldId="841"/>
            <ac:picMk id="12294" creationId="{84CF62DC-FE3F-4B48-8F3E-76A2E38C7B78}"/>
          </ac:picMkLst>
        </pc:picChg>
      </pc:sldChg>
      <pc:sldChg chg="addSp delSp modSp">
        <pc:chgData name="Nathan Clouse" userId="8cef2679-35de-4422-b8cb-c69155b58feb" providerId="ADAL" clId="{A74E419A-FC75-4B6D-BE86-910786857A3A}" dt="2021-10-12T15:00:49.597" v="46"/>
        <pc:sldMkLst>
          <pc:docMk/>
          <pc:sldMk cId="946599260" sldId="842"/>
        </pc:sldMkLst>
        <pc:spChg chg="del">
          <ac:chgData name="Nathan Clouse" userId="8cef2679-35de-4422-b8cb-c69155b58feb" providerId="ADAL" clId="{A74E419A-FC75-4B6D-BE86-910786857A3A}" dt="2021-10-12T15:00:49.597" v="46"/>
          <ac:spMkLst>
            <pc:docMk/>
            <pc:sldMk cId="946599260" sldId="842"/>
            <ac:spMk id="4" creationId="{AD4E74DE-4E45-4325-B3D7-2C9A96550B50}"/>
          </ac:spMkLst>
        </pc:spChg>
        <pc:picChg chg="add mod">
          <ac:chgData name="Nathan Clouse" userId="8cef2679-35de-4422-b8cb-c69155b58feb" providerId="ADAL" clId="{A74E419A-FC75-4B6D-BE86-910786857A3A}" dt="2021-10-12T15:00:49.597" v="46"/>
          <ac:picMkLst>
            <pc:docMk/>
            <pc:sldMk cId="946599260" sldId="842"/>
            <ac:picMk id="13314" creationId="{CB655F96-D95B-4E74-A120-F22CB11F2762}"/>
          </ac:picMkLst>
        </pc:picChg>
      </pc:sldChg>
      <pc:sldChg chg="addSp delSp modSp">
        <pc:chgData name="Nathan Clouse" userId="8cef2679-35de-4422-b8cb-c69155b58feb" providerId="ADAL" clId="{A74E419A-FC75-4B6D-BE86-910786857A3A}" dt="2021-10-12T15:01:23.349" v="47"/>
        <pc:sldMkLst>
          <pc:docMk/>
          <pc:sldMk cId="1346944013" sldId="843"/>
        </pc:sldMkLst>
        <pc:spChg chg="del">
          <ac:chgData name="Nathan Clouse" userId="8cef2679-35de-4422-b8cb-c69155b58feb" providerId="ADAL" clId="{A74E419A-FC75-4B6D-BE86-910786857A3A}" dt="2021-10-12T15:01:23.349" v="47"/>
          <ac:spMkLst>
            <pc:docMk/>
            <pc:sldMk cId="1346944013" sldId="843"/>
            <ac:spMk id="6" creationId="{0FC9F4C1-3F4E-4ACE-BDF5-12E563E4E05B}"/>
          </ac:spMkLst>
        </pc:spChg>
        <pc:picChg chg="add mod">
          <ac:chgData name="Nathan Clouse" userId="8cef2679-35de-4422-b8cb-c69155b58feb" providerId="ADAL" clId="{A74E419A-FC75-4B6D-BE86-910786857A3A}" dt="2021-10-12T15:01:23.349" v="47"/>
          <ac:picMkLst>
            <pc:docMk/>
            <pc:sldMk cId="1346944013" sldId="843"/>
            <ac:picMk id="14338" creationId="{8BF21183-7A2A-4353-8E8B-9F662064BACA}"/>
          </ac:picMkLst>
        </pc:picChg>
      </pc:sldChg>
      <pc:sldChg chg="addSp delSp modSp mod">
        <pc:chgData name="Nathan Clouse" userId="8cef2679-35de-4422-b8cb-c69155b58feb" providerId="ADAL" clId="{A74E419A-FC75-4B6D-BE86-910786857A3A}" dt="2021-10-12T15:02:09.125" v="55"/>
        <pc:sldMkLst>
          <pc:docMk/>
          <pc:sldMk cId="1527864194" sldId="844"/>
        </pc:sldMkLst>
        <pc:spChg chg="mod">
          <ac:chgData name="Nathan Clouse" userId="8cef2679-35de-4422-b8cb-c69155b58feb" providerId="ADAL" clId="{A74E419A-FC75-4B6D-BE86-910786857A3A}" dt="2021-10-12T15:01:53.526" v="54" actId="20577"/>
          <ac:spMkLst>
            <pc:docMk/>
            <pc:sldMk cId="1527864194" sldId="844"/>
            <ac:spMk id="2" creationId="{D5C16DD4-4298-4B87-B8C7-8283226D0C29}"/>
          </ac:spMkLst>
        </pc:spChg>
        <pc:spChg chg="del">
          <ac:chgData name="Nathan Clouse" userId="8cef2679-35de-4422-b8cb-c69155b58feb" providerId="ADAL" clId="{A74E419A-FC75-4B6D-BE86-910786857A3A}" dt="2021-10-12T15:02:09.125" v="55"/>
          <ac:spMkLst>
            <pc:docMk/>
            <pc:sldMk cId="1527864194" sldId="844"/>
            <ac:spMk id="4" creationId="{DC3D23C8-3B03-4EE0-BBF2-4A6DE7D5AA19}"/>
          </ac:spMkLst>
        </pc:spChg>
        <pc:picChg chg="add mod">
          <ac:chgData name="Nathan Clouse" userId="8cef2679-35de-4422-b8cb-c69155b58feb" providerId="ADAL" clId="{A74E419A-FC75-4B6D-BE86-910786857A3A}" dt="2021-10-12T15:02:09.125" v="55"/>
          <ac:picMkLst>
            <pc:docMk/>
            <pc:sldMk cId="1527864194" sldId="844"/>
            <ac:picMk id="15362" creationId="{7A88DFD1-E8CA-4652-8FD9-319B96494A0D}"/>
          </ac:picMkLst>
        </pc:picChg>
      </pc:sldChg>
      <pc:sldChg chg="addSp delSp modSp">
        <pc:chgData name="Nathan Clouse" userId="8cef2679-35de-4422-b8cb-c69155b58feb" providerId="ADAL" clId="{A74E419A-FC75-4B6D-BE86-910786857A3A}" dt="2021-10-12T15:03:20.195" v="56"/>
        <pc:sldMkLst>
          <pc:docMk/>
          <pc:sldMk cId="2863806757" sldId="847"/>
        </pc:sldMkLst>
        <pc:spChg chg="del">
          <ac:chgData name="Nathan Clouse" userId="8cef2679-35de-4422-b8cb-c69155b58feb" providerId="ADAL" clId="{A74E419A-FC75-4B6D-BE86-910786857A3A}" dt="2021-10-12T15:03:20.195" v="56"/>
          <ac:spMkLst>
            <pc:docMk/>
            <pc:sldMk cId="2863806757" sldId="847"/>
            <ac:spMk id="4" creationId="{1DCC0731-3690-4B95-B154-B20ACFBA9592}"/>
          </ac:spMkLst>
        </pc:spChg>
        <pc:picChg chg="add mod">
          <ac:chgData name="Nathan Clouse" userId="8cef2679-35de-4422-b8cb-c69155b58feb" providerId="ADAL" clId="{A74E419A-FC75-4B6D-BE86-910786857A3A}" dt="2021-10-12T15:03:20.195" v="56"/>
          <ac:picMkLst>
            <pc:docMk/>
            <pc:sldMk cId="2863806757" sldId="847"/>
            <ac:picMk id="16386" creationId="{44F542E2-FB09-4C70-9806-90CFC08CC40F}"/>
          </ac:picMkLst>
        </pc:picChg>
      </pc:sldChg>
      <pc:sldChg chg="modSp mod">
        <pc:chgData name="Nathan Clouse" userId="8cef2679-35de-4422-b8cb-c69155b58feb" providerId="ADAL" clId="{A74E419A-FC75-4B6D-BE86-910786857A3A}" dt="2021-10-12T15:06:30.287" v="57" actId="400"/>
        <pc:sldMkLst>
          <pc:docMk/>
          <pc:sldMk cId="540201561" sldId="849"/>
        </pc:sldMkLst>
        <pc:spChg chg="mod">
          <ac:chgData name="Nathan Clouse" userId="8cef2679-35de-4422-b8cb-c69155b58feb" providerId="ADAL" clId="{A74E419A-FC75-4B6D-BE86-910786857A3A}" dt="2021-10-12T15:06:30.287" v="57" actId="400"/>
          <ac:spMkLst>
            <pc:docMk/>
            <pc:sldMk cId="540201561" sldId="849"/>
            <ac:spMk id="4" creationId="{FD4FBE6A-39C5-48E2-A151-64F2D7664878}"/>
          </ac:spMkLst>
        </pc:spChg>
      </pc:sldChg>
      <pc:sldChg chg="addSp delSp modSp">
        <pc:chgData name="Nathan Clouse" userId="8cef2679-35de-4422-b8cb-c69155b58feb" providerId="ADAL" clId="{A74E419A-FC75-4B6D-BE86-910786857A3A}" dt="2021-10-12T15:08:17.749" v="59"/>
        <pc:sldMkLst>
          <pc:docMk/>
          <pc:sldMk cId="1903995798" sldId="851"/>
        </pc:sldMkLst>
        <pc:spChg chg="del">
          <ac:chgData name="Nathan Clouse" userId="8cef2679-35de-4422-b8cb-c69155b58feb" providerId="ADAL" clId="{A74E419A-FC75-4B6D-BE86-910786857A3A}" dt="2021-10-12T15:08:17.749" v="59"/>
          <ac:spMkLst>
            <pc:docMk/>
            <pc:sldMk cId="1903995798" sldId="851"/>
            <ac:spMk id="3" creationId="{0FAC97F6-EC60-45C3-B133-6709FDF455B1}"/>
          </ac:spMkLst>
        </pc:spChg>
        <pc:picChg chg="add mod">
          <ac:chgData name="Nathan Clouse" userId="8cef2679-35de-4422-b8cb-c69155b58feb" providerId="ADAL" clId="{A74E419A-FC75-4B6D-BE86-910786857A3A}" dt="2021-10-12T15:08:17.749" v="59"/>
          <ac:picMkLst>
            <pc:docMk/>
            <pc:sldMk cId="1903995798" sldId="851"/>
            <ac:picMk id="18434" creationId="{D3DAF22E-A967-41F5-B789-844E8A20FC10}"/>
          </ac:picMkLst>
        </pc:picChg>
      </pc:sldChg>
      <pc:sldChg chg="addSp delSp modSp">
        <pc:chgData name="Nathan Clouse" userId="8cef2679-35de-4422-b8cb-c69155b58feb" providerId="ADAL" clId="{A74E419A-FC75-4B6D-BE86-910786857A3A}" dt="2021-10-12T15:09:55.923" v="60"/>
        <pc:sldMkLst>
          <pc:docMk/>
          <pc:sldMk cId="2549875704" sldId="852"/>
        </pc:sldMkLst>
        <pc:spChg chg="del">
          <ac:chgData name="Nathan Clouse" userId="8cef2679-35de-4422-b8cb-c69155b58feb" providerId="ADAL" clId="{A74E419A-FC75-4B6D-BE86-910786857A3A}" dt="2021-10-12T15:09:55.923" v="60"/>
          <ac:spMkLst>
            <pc:docMk/>
            <pc:sldMk cId="2549875704" sldId="852"/>
            <ac:spMk id="4" creationId="{0B480185-1A5A-4C81-A3A0-BB41A082FB70}"/>
          </ac:spMkLst>
        </pc:spChg>
        <pc:picChg chg="add mod">
          <ac:chgData name="Nathan Clouse" userId="8cef2679-35de-4422-b8cb-c69155b58feb" providerId="ADAL" clId="{A74E419A-FC75-4B6D-BE86-910786857A3A}" dt="2021-10-12T15:09:55.923" v="60"/>
          <ac:picMkLst>
            <pc:docMk/>
            <pc:sldMk cId="2549875704" sldId="852"/>
            <ac:picMk id="19458" creationId="{8D1E0271-AF35-4414-937F-ED5E90AAD53C}"/>
          </ac:picMkLst>
        </pc:picChg>
      </pc:sldChg>
      <pc:sldChg chg="addSp delSp modSp">
        <pc:chgData name="Nathan Clouse" userId="8cef2679-35de-4422-b8cb-c69155b58feb" providerId="ADAL" clId="{A74E419A-FC75-4B6D-BE86-910786857A3A}" dt="2021-10-12T15:10:00.028" v="61"/>
        <pc:sldMkLst>
          <pc:docMk/>
          <pc:sldMk cId="660485513" sldId="853"/>
        </pc:sldMkLst>
        <pc:spChg chg="del">
          <ac:chgData name="Nathan Clouse" userId="8cef2679-35de-4422-b8cb-c69155b58feb" providerId="ADAL" clId="{A74E419A-FC75-4B6D-BE86-910786857A3A}" dt="2021-10-12T15:10:00.028" v="61"/>
          <ac:spMkLst>
            <pc:docMk/>
            <pc:sldMk cId="660485513" sldId="853"/>
            <ac:spMk id="3" creationId="{ABA828B1-25F5-44A4-AAB2-AF1CCBF6A0F7}"/>
          </ac:spMkLst>
        </pc:spChg>
        <pc:picChg chg="add mod">
          <ac:chgData name="Nathan Clouse" userId="8cef2679-35de-4422-b8cb-c69155b58feb" providerId="ADAL" clId="{A74E419A-FC75-4B6D-BE86-910786857A3A}" dt="2021-10-12T15:10:00.028" v="61"/>
          <ac:picMkLst>
            <pc:docMk/>
            <pc:sldMk cId="660485513" sldId="853"/>
            <ac:picMk id="20482" creationId="{F792BC86-FE7F-4F5D-B042-07E2DF1E021F}"/>
          </ac:picMkLst>
        </pc:picChg>
      </pc:sldChg>
      <pc:sldChg chg="addSp delSp modSp">
        <pc:chgData name="Nathan Clouse" userId="8cef2679-35de-4422-b8cb-c69155b58feb" providerId="ADAL" clId="{A74E419A-FC75-4B6D-BE86-910786857A3A}" dt="2021-10-12T15:07:35.203" v="58"/>
        <pc:sldMkLst>
          <pc:docMk/>
          <pc:sldMk cId="361556358" sldId="854"/>
        </pc:sldMkLst>
        <pc:spChg chg="del">
          <ac:chgData name="Nathan Clouse" userId="8cef2679-35de-4422-b8cb-c69155b58feb" providerId="ADAL" clId="{A74E419A-FC75-4B6D-BE86-910786857A3A}" dt="2021-10-12T15:07:35.203" v="58"/>
          <ac:spMkLst>
            <pc:docMk/>
            <pc:sldMk cId="361556358" sldId="854"/>
            <ac:spMk id="4" creationId="{1C90E949-F6B5-47D9-833A-2BA78FF4C9AB}"/>
          </ac:spMkLst>
        </pc:spChg>
        <pc:picChg chg="add mod">
          <ac:chgData name="Nathan Clouse" userId="8cef2679-35de-4422-b8cb-c69155b58feb" providerId="ADAL" clId="{A74E419A-FC75-4B6D-BE86-910786857A3A}" dt="2021-10-12T15:07:35.203" v="58"/>
          <ac:picMkLst>
            <pc:docMk/>
            <pc:sldMk cId="361556358" sldId="854"/>
            <ac:picMk id="17410" creationId="{E9EC99AB-F085-44BC-BA6B-1569E4E810E4}"/>
          </ac:picMkLst>
        </pc:picChg>
      </pc:sldChg>
    </pc:docChg>
  </pc:docChgLst>
  <pc:docChgLst>
    <pc:chgData name="Nathan Clouse" userId="60190519-0423-46ec-ac65-f82d83ecfd9c" providerId="ADAL" clId="{951AD13D-C252-4E53-A715-0516DC0C99DD}"/>
    <pc:docChg chg="undo custSel addSld delSld modSld addSection delSection">
      <pc:chgData name="Nathan Clouse" userId="60190519-0423-46ec-ac65-f82d83ecfd9c" providerId="ADAL" clId="{951AD13D-C252-4E53-A715-0516DC0C99DD}" dt="2021-10-10T04:32:02.150" v="2676" actId="20577"/>
      <pc:docMkLst>
        <pc:docMk/>
      </pc:docMkLst>
      <pc:sldChg chg="modSp mod">
        <pc:chgData name="Nathan Clouse" userId="60190519-0423-46ec-ac65-f82d83ecfd9c" providerId="ADAL" clId="{951AD13D-C252-4E53-A715-0516DC0C99DD}" dt="2021-10-03T04:09:42.274" v="2085" actId="20577"/>
        <pc:sldMkLst>
          <pc:docMk/>
          <pc:sldMk cId="2677310114" sldId="256"/>
        </pc:sldMkLst>
        <pc:spChg chg="mod">
          <ac:chgData name="Nathan Clouse" userId="60190519-0423-46ec-ac65-f82d83ecfd9c" providerId="ADAL" clId="{951AD13D-C252-4E53-A715-0516DC0C99DD}" dt="2021-10-03T03:23:19.959" v="2061" actId="27636"/>
          <ac:spMkLst>
            <pc:docMk/>
            <pc:sldMk cId="2677310114" sldId="256"/>
            <ac:spMk id="2" creationId="{3639132D-C6AF-4868-86BB-AFD11D730A41}"/>
          </ac:spMkLst>
        </pc:spChg>
        <pc:spChg chg="mod">
          <ac:chgData name="Nathan Clouse" userId="60190519-0423-46ec-ac65-f82d83ecfd9c" providerId="ADAL" clId="{951AD13D-C252-4E53-A715-0516DC0C99DD}" dt="2021-10-03T04:09:42.274" v="2085" actId="20577"/>
          <ac:spMkLst>
            <pc:docMk/>
            <pc:sldMk cId="2677310114" sldId="256"/>
            <ac:spMk id="3" creationId="{CBB849F4-389E-49C1-8FCC-78160B4DE3EB}"/>
          </ac:spMkLst>
        </pc:spChg>
      </pc:sldChg>
      <pc:sldChg chg="modSp add del mod">
        <pc:chgData name="Nathan Clouse" userId="60190519-0423-46ec-ac65-f82d83ecfd9c" providerId="ADAL" clId="{951AD13D-C252-4E53-A715-0516DC0C99DD}" dt="2021-10-10T04:32:02.150" v="2676" actId="20577"/>
        <pc:sldMkLst>
          <pc:docMk/>
          <pc:sldMk cId="2188128926" sldId="257"/>
        </pc:sldMkLst>
        <pc:spChg chg="mod">
          <ac:chgData name="Nathan Clouse" userId="60190519-0423-46ec-ac65-f82d83ecfd9c" providerId="ADAL" clId="{951AD13D-C252-4E53-A715-0516DC0C99DD}" dt="2021-10-10T04:32:02.150" v="2676" actId="20577"/>
          <ac:spMkLst>
            <pc:docMk/>
            <pc:sldMk cId="2188128926" sldId="257"/>
            <ac:spMk id="3" creationId="{914A226C-99BE-470E-A094-D1878D7487EA}"/>
          </ac:spMkLst>
        </pc:spChg>
      </pc:sldChg>
      <pc:sldChg chg="modSp mod">
        <pc:chgData name="Nathan Clouse" userId="60190519-0423-46ec-ac65-f82d83ecfd9c" providerId="ADAL" clId="{951AD13D-C252-4E53-A715-0516DC0C99DD}" dt="2021-08-22T05:10:29.336" v="254" actId="20577"/>
        <pc:sldMkLst>
          <pc:docMk/>
          <pc:sldMk cId="1779364837" sldId="258"/>
        </pc:sldMkLst>
        <pc:spChg chg="mod">
          <ac:chgData name="Nathan Clouse" userId="60190519-0423-46ec-ac65-f82d83ecfd9c" providerId="ADAL" clId="{951AD13D-C252-4E53-A715-0516DC0C99DD}" dt="2021-08-22T05:09:12.704" v="21" actId="20577"/>
          <ac:spMkLst>
            <pc:docMk/>
            <pc:sldMk cId="1779364837" sldId="258"/>
            <ac:spMk id="2" creationId="{3F2EBB4F-D439-447F-859C-4822BF1A525D}"/>
          </ac:spMkLst>
        </pc:spChg>
        <pc:spChg chg="mod">
          <ac:chgData name="Nathan Clouse" userId="60190519-0423-46ec-ac65-f82d83ecfd9c" providerId="ADAL" clId="{951AD13D-C252-4E53-A715-0516DC0C99DD}" dt="2021-08-22T05:09:54.656" v="143" actId="20577"/>
          <ac:spMkLst>
            <pc:docMk/>
            <pc:sldMk cId="1779364837" sldId="258"/>
            <ac:spMk id="3" creationId="{1F0B3AC4-F231-45DD-A420-F921D8FEBEFA}"/>
          </ac:spMkLst>
        </pc:spChg>
        <pc:spChg chg="mod">
          <ac:chgData name="Nathan Clouse" userId="60190519-0423-46ec-ac65-f82d83ecfd9c" providerId="ADAL" clId="{951AD13D-C252-4E53-A715-0516DC0C99DD}" dt="2021-08-22T05:10:29.336" v="254" actId="20577"/>
          <ac:spMkLst>
            <pc:docMk/>
            <pc:sldMk cId="1779364837" sldId="258"/>
            <ac:spMk id="4" creationId="{1C54D952-CE04-4E99-A10D-4361142AE310}"/>
          </ac:spMkLst>
        </pc:spChg>
      </pc:sldChg>
      <pc:sldChg chg="del">
        <pc:chgData name="Nathan Clouse" userId="60190519-0423-46ec-ac65-f82d83ecfd9c" providerId="ADAL" clId="{951AD13D-C252-4E53-A715-0516DC0C99DD}" dt="2021-08-23T02:26:40.005" v="1789" actId="2696"/>
        <pc:sldMkLst>
          <pc:docMk/>
          <pc:sldMk cId="2417375187" sldId="259"/>
        </pc:sldMkLst>
      </pc:sldChg>
      <pc:sldChg chg="del">
        <pc:chgData name="Nathan Clouse" userId="60190519-0423-46ec-ac65-f82d83ecfd9c" providerId="ADAL" clId="{951AD13D-C252-4E53-A715-0516DC0C99DD}" dt="2021-08-23T02:26:40.005" v="1789" actId="2696"/>
        <pc:sldMkLst>
          <pc:docMk/>
          <pc:sldMk cId="3960469808" sldId="260"/>
        </pc:sldMkLst>
      </pc:sldChg>
      <pc:sldChg chg="addSp delSp modSp add del mod setBg modClrScheme setClrOvrMap delDesignElem chgLayout">
        <pc:chgData name="Nathan Clouse" userId="60190519-0423-46ec-ac65-f82d83ecfd9c" providerId="ADAL" clId="{951AD13D-C252-4E53-A715-0516DC0C99DD}" dt="2021-10-03T03:42:55.854" v="2065" actId="47"/>
        <pc:sldMkLst>
          <pc:docMk/>
          <pc:sldMk cId="3309112053" sldId="261"/>
        </pc:sldMkLst>
        <pc:spChg chg="del mod ord">
          <ac:chgData name="Nathan Clouse" userId="60190519-0423-46ec-ac65-f82d83ecfd9c" providerId="ADAL" clId="{951AD13D-C252-4E53-A715-0516DC0C99DD}" dt="2021-08-23T02:26:43.745" v="1790" actId="700"/>
          <ac:spMkLst>
            <pc:docMk/>
            <pc:sldMk cId="3309112053" sldId="261"/>
            <ac:spMk id="2" creationId="{1B881A7C-DA81-46CF-8CD2-27F26213F545}"/>
          </ac:spMkLst>
        </pc:spChg>
        <pc:spChg chg="del mod ord">
          <ac:chgData name="Nathan Clouse" userId="60190519-0423-46ec-ac65-f82d83ecfd9c" providerId="ADAL" clId="{951AD13D-C252-4E53-A715-0516DC0C99DD}" dt="2021-08-23T02:26:43.745" v="1790" actId="700"/>
          <ac:spMkLst>
            <pc:docMk/>
            <pc:sldMk cId="3309112053" sldId="261"/>
            <ac:spMk id="3" creationId="{0B789ABB-6A81-488B-A10C-E587770DA9E0}"/>
          </ac:spMkLst>
        </pc:spChg>
        <pc:spChg chg="del">
          <ac:chgData name="Nathan Clouse" userId="60190519-0423-46ec-ac65-f82d83ecfd9c" providerId="ADAL" clId="{951AD13D-C252-4E53-A715-0516DC0C99DD}" dt="2021-08-23T02:26:43.745" v="1790" actId="700"/>
          <ac:spMkLst>
            <pc:docMk/>
            <pc:sldMk cId="3309112053" sldId="261"/>
            <ac:spMk id="4" creationId="{47AD1158-F468-4566-A38E-3F358AA5A56C}"/>
          </ac:spMkLst>
        </pc:spChg>
        <pc:spChg chg="mod ord">
          <ac:chgData name="Nathan Clouse" userId="60190519-0423-46ec-ac65-f82d83ecfd9c" providerId="ADAL" clId="{951AD13D-C252-4E53-A715-0516DC0C99DD}" dt="2021-08-23T02:26:43.745" v="1790" actId="700"/>
          <ac:spMkLst>
            <pc:docMk/>
            <pc:sldMk cId="3309112053" sldId="261"/>
            <ac:spMk id="5" creationId="{881F7C10-5739-4722-8DCD-A70A6769EB6E}"/>
          </ac:spMkLst>
        </pc:spChg>
        <pc:spChg chg="mod ord">
          <ac:chgData name="Nathan Clouse" userId="60190519-0423-46ec-ac65-f82d83ecfd9c" providerId="ADAL" clId="{951AD13D-C252-4E53-A715-0516DC0C99DD}" dt="2021-08-23T02:28:22.954" v="1832" actId="27636"/>
          <ac:spMkLst>
            <pc:docMk/>
            <pc:sldMk cId="3309112053" sldId="261"/>
            <ac:spMk id="6" creationId="{FA81EDD2-4547-4D9E-8709-2C212AB1A323}"/>
          </ac:spMkLst>
        </pc:spChg>
        <pc:spChg chg="mod">
          <ac:chgData name="Nathan Clouse" userId="60190519-0423-46ec-ac65-f82d83ecfd9c" providerId="ADAL" clId="{951AD13D-C252-4E53-A715-0516DC0C99DD}" dt="2021-09-13T03:33:13.965" v="2058" actId="14100"/>
          <ac:spMkLst>
            <pc:docMk/>
            <pc:sldMk cId="3309112053" sldId="261"/>
            <ac:spMk id="7" creationId="{010145F8-83F7-479D-9C73-8D4A6497CF12}"/>
          </ac:spMkLst>
        </pc:spChg>
        <pc:spChg chg="add mod ord">
          <ac:chgData name="Nathan Clouse" userId="60190519-0423-46ec-ac65-f82d83ecfd9c" providerId="ADAL" clId="{951AD13D-C252-4E53-A715-0516DC0C99DD}" dt="2021-08-23T02:26:43.745" v="1790" actId="700"/>
          <ac:spMkLst>
            <pc:docMk/>
            <pc:sldMk cId="3309112053" sldId="261"/>
            <ac:spMk id="7" creationId="{FAC31BAA-1E7E-4700-9D62-E14F0634517B}"/>
          </ac:spMkLst>
        </pc:spChg>
        <pc:spChg chg="add mod ord">
          <ac:chgData name="Nathan Clouse" userId="60190519-0423-46ec-ac65-f82d83ecfd9c" providerId="ADAL" clId="{951AD13D-C252-4E53-A715-0516DC0C99DD}" dt="2021-08-23T02:26:49.830" v="1804" actId="20577"/>
          <ac:spMkLst>
            <pc:docMk/>
            <pc:sldMk cId="3309112053" sldId="261"/>
            <ac:spMk id="8" creationId="{6184C392-03A6-47D6-9305-104BFB1C2430}"/>
          </ac:spMkLst>
        </pc:spChg>
        <pc:spChg chg="add">
          <ac:chgData name="Nathan Clouse" userId="60190519-0423-46ec-ac65-f82d83ecfd9c" providerId="ADAL" clId="{951AD13D-C252-4E53-A715-0516DC0C99DD}" dt="2021-08-23T02:28:22.942" v="1831" actId="26606"/>
          <ac:spMkLst>
            <pc:docMk/>
            <pc:sldMk cId="3309112053" sldId="261"/>
            <ac:spMk id="9" creationId="{66B332A4-D438-4773-A77F-5ED49A448D9D}"/>
          </ac:spMkLst>
        </pc:spChg>
        <pc:spChg chg="add">
          <ac:chgData name="Nathan Clouse" userId="60190519-0423-46ec-ac65-f82d83ecfd9c" providerId="ADAL" clId="{951AD13D-C252-4E53-A715-0516DC0C99DD}" dt="2021-08-23T02:28:22.942" v="1831" actId="26606"/>
          <ac:spMkLst>
            <pc:docMk/>
            <pc:sldMk cId="3309112053" sldId="261"/>
            <ac:spMk id="10" creationId="{DF9AD32D-FF05-44F4-BD4D-9CEE89B71EB9}"/>
          </ac:spMkLst>
        </pc:spChg>
        <pc:spChg chg="del">
          <ac:chgData name="Nathan Clouse" userId="60190519-0423-46ec-ac65-f82d83ecfd9c" providerId="ADAL" clId="{951AD13D-C252-4E53-A715-0516DC0C99DD}" dt="2021-08-23T02:28:11.302" v="1830"/>
          <ac:spMkLst>
            <pc:docMk/>
            <pc:sldMk cId="3309112053" sldId="261"/>
            <ac:spMk id="12" creationId="{66B332A4-D438-4773-A77F-5ED49A448D9D}"/>
          </ac:spMkLst>
        </pc:spChg>
        <pc:spChg chg="del">
          <ac:chgData name="Nathan Clouse" userId="60190519-0423-46ec-ac65-f82d83ecfd9c" providerId="ADAL" clId="{951AD13D-C252-4E53-A715-0516DC0C99DD}" dt="2021-08-23T02:28:11.302" v="1830"/>
          <ac:spMkLst>
            <pc:docMk/>
            <pc:sldMk cId="3309112053" sldId="261"/>
            <ac:spMk id="14" creationId="{DF9AD32D-FF05-44F4-BD4D-9CEE89B71EB9}"/>
          </ac:spMkLst>
        </pc:spChg>
      </pc:sldChg>
      <pc:sldChg chg="addSp modSp mod modClrScheme chgLayout">
        <pc:chgData name="Nathan Clouse" userId="60190519-0423-46ec-ac65-f82d83ecfd9c" providerId="ADAL" clId="{951AD13D-C252-4E53-A715-0516DC0C99DD}" dt="2021-10-03T03:43:06.816" v="2076" actId="20577"/>
        <pc:sldMkLst>
          <pc:docMk/>
          <pc:sldMk cId="748211040" sldId="262"/>
        </pc:sldMkLst>
        <pc:spChg chg="add mod ord">
          <ac:chgData name="Nathan Clouse" userId="60190519-0423-46ec-ac65-f82d83ecfd9c" providerId="ADAL" clId="{951AD13D-C252-4E53-A715-0516DC0C99DD}" dt="2021-10-03T03:43:06.816" v="2076" actId="20577"/>
          <ac:spMkLst>
            <pc:docMk/>
            <pc:sldMk cId="748211040" sldId="262"/>
            <ac:spMk id="2" creationId="{F2834F56-9989-4648-B92E-F5A853DEDB28}"/>
          </ac:spMkLst>
        </pc:spChg>
        <pc:spChg chg="mod ord">
          <ac:chgData name="Nathan Clouse" userId="60190519-0423-46ec-ac65-f82d83ecfd9c" providerId="ADAL" clId="{951AD13D-C252-4E53-A715-0516DC0C99DD}" dt="2021-10-03T03:43:04.206" v="2066" actId="700"/>
          <ac:spMkLst>
            <pc:docMk/>
            <pc:sldMk cId="748211040" sldId="262"/>
            <ac:spMk id="3" creationId="{92B25E92-B4A6-4F06-BE39-0B9DE959B34F}"/>
          </ac:spMkLst>
        </pc:spChg>
      </pc:sldChg>
      <pc:sldChg chg="modSp new mod">
        <pc:chgData name="Nathan Clouse" userId="60190519-0423-46ec-ac65-f82d83ecfd9c" providerId="ADAL" clId="{951AD13D-C252-4E53-A715-0516DC0C99DD}" dt="2021-08-22T05:11:09.936" v="281" actId="20577"/>
        <pc:sldMkLst>
          <pc:docMk/>
          <pc:sldMk cId="2784912999" sldId="263"/>
        </pc:sldMkLst>
        <pc:spChg chg="mod">
          <ac:chgData name="Nathan Clouse" userId="60190519-0423-46ec-ac65-f82d83ecfd9c" providerId="ADAL" clId="{951AD13D-C252-4E53-A715-0516DC0C99DD}" dt="2021-08-22T05:11:09.936" v="281" actId="20577"/>
          <ac:spMkLst>
            <pc:docMk/>
            <pc:sldMk cId="2784912999" sldId="263"/>
            <ac:spMk id="2" creationId="{5CF27DD6-16E1-407C-B611-787CA7AA4FCC}"/>
          </ac:spMkLst>
        </pc:spChg>
        <pc:spChg chg="mod">
          <ac:chgData name="Nathan Clouse" userId="60190519-0423-46ec-ac65-f82d83ecfd9c" providerId="ADAL" clId="{951AD13D-C252-4E53-A715-0516DC0C99DD}" dt="2021-08-22T05:11:00.294" v="256"/>
          <ac:spMkLst>
            <pc:docMk/>
            <pc:sldMk cId="2784912999" sldId="263"/>
            <ac:spMk id="4" creationId="{09911029-DE13-4CDA-9C96-3B733A34A4A8}"/>
          </ac:spMkLst>
        </pc:spChg>
      </pc:sldChg>
      <pc:sldChg chg="modSp new mod">
        <pc:chgData name="Nathan Clouse" userId="60190519-0423-46ec-ac65-f82d83ecfd9c" providerId="ADAL" clId="{951AD13D-C252-4E53-A715-0516DC0C99DD}" dt="2021-08-22T05:11:28.613" v="284"/>
        <pc:sldMkLst>
          <pc:docMk/>
          <pc:sldMk cId="534695996" sldId="264"/>
        </pc:sldMkLst>
        <pc:spChg chg="mod">
          <ac:chgData name="Nathan Clouse" userId="60190519-0423-46ec-ac65-f82d83ecfd9c" providerId="ADAL" clId="{951AD13D-C252-4E53-A715-0516DC0C99DD}" dt="2021-08-22T05:11:28.613" v="284"/>
          <ac:spMkLst>
            <pc:docMk/>
            <pc:sldMk cId="534695996" sldId="264"/>
            <ac:spMk id="2" creationId="{8CF2C4B8-60AE-48B1-A93E-1EE6C26D1043}"/>
          </ac:spMkLst>
        </pc:spChg>
        <pc:spChg chg="mod">
          <ac:chgData name="Nathan Clouse" userId="60190519-0423-46ec-ac65-f82d83ecfd9c" providerId="ADAL" clId="{951AD13D-C252-4E53-A715-0516DC0C99DD}" dt="2021-08-22T05:11:25.069" v="283"/>
          <ac:spMkLst>
            <pc:docMk/>
            <pc:sldMk cId="534695996" sldId="264"/>
            <ac:spMk id="3" creationId="{1B3AED21-12B5-4094-B35B-402BD67BB354}"/>
          </ac:spMkLst>
        </pc:spChg>
      </pc:sldChg>
      <pc:sldChg chg="modSp new mod">
        <pc:chgData name="Nathan Clouse" userId="60190519-0423-46ec-ac65-f82d83ecfd9c" providerId="ADAL" clId="{951AD13D-C252-4E53-A715-0516DC0C99DD}" dt="2021-10-03T03:23:19.858" v="2060" actId="27636"/>
        <pc:sldMkLst>
          <pc:docMk/>
          <pc:sldMk cId="2004934221" sldId="265"/>
        </pc:sldMkLst>
        <pc:spChg chg="mod">
          <ac:chgData name="Nathan Clouse" userId="60190519-0423-46ec-ac65-f82d83ecfd9c" providerId="ADAL" clId="{951AD13D-C252-4E53-A715-0516DC0C99DD}" dt="2021-10-03T03:23:19.858" v="2060" actId="27636"/>
          <ac:spMkLst>
            <pc:docMk/>
            <pc:sldMk cId="2004934221" sldId="265"/>
            <ac:spMk id="2" creationId="{BA731607-9F20-4CC6-BAC4-022344D96775}"/>
          </ac:spMkLst>
        </pc:spChg>
        <pc:spChg chg="mod">
          <ac:chgData name="Nathan Clouse" userId="60190519-0423-46ec-ac65-f82d83ecfd9c" providerId="ADAL" clId="{951AD13D-C252-4E53-A715-0516DC0C99DD}" dt="2021-08-22T05:12:07.926" v="288"/>
          <ac:spMkLst>
            <pc:docMk/>
            <pc:sldMk cId="2004934221" sldId="265"/>
            <ac:spMk id="3" creationId="{88EA5FD1-068C-42E8-8EB0-24ED60E87282}"/>
          </ac:spMkLst>
        </pc:spChg>
        <pc:spChg chg="mod">
          <ac:chgData name="Nathan Clouse" userId="60190519-0423-46ec-ac65-f82d83ecfd9c" providerId="ADAL" clId="{951AD13D-C252-4E53-A715-0516DC0C99DD}" dt="2021-08-22T05:12:02.592" v="287"/>
          <ac:spMkLst>
            <pc:docMk/>
            <pc:sldMk cId="2004934221" sldId="265"/>
            <ac:spMk id="4" creationId="{BD3D6BCD-3CD6-411F-B2E7-1CC91A6D27F7}"/>
          </ac:spMkLst>
        </pc:spChg>
      </pc:sldChg>
      <pc:sldChg chg="modSp new mod">
        <pc:chgData name="Nathan Clouse" userId="60190519-0423-46ec-ac65-f82d83ecfd9c" providerId="ADAL" clId="{951AD13D-C252-4E53-A715-0516DC0C99DD}" dt="2021-08-22T05:13:29.391" v="354" actId="20577"/>
        <pc:sldMkLst>
          <pc:docMk/>
          <pc:sldMk cId="592032459" sldId="266"/>
        </pc:sldMkLst>
        <pc:spChg chg="mod">
          <ac:chgData name="Nathan Clouse" userId="60190519-0423-46ec-ac65-f82d83ecfd9c" providerId="ADAL" clId="{951AD13D-C252-4E53-A715-0516DC0C99DD}" dt="2021-08-22T05:13:12.775" v="345" actId="20577"/>
          <ac:spMkLst>
            <pc:docMk/>
            <pc:sldMk cId="592032459" sldId="266"/>
            <ac:spMk id="2" creationId="{2C5C4CCD-3298-4F35-9DB8-1CEF96C11DC5}"/>
          </ac:spMkLst>
        </pc:spChg>
        <pc:spChg chg="mod">
          <ac:chgData name="Nathan Clouse" userId="60190519-0423-46ec-ac65-f82d83ecfd9c" providerId="ADAL" clId="{951AD13D-C252-4E53-A715-0516DC0C99DD}" dt="2021-08-22T05:13:29.391" v="354" actId="20577"/>
          <ac:spMkLst>
            <pc:docMk/>
            <pc:sldMk cId="592032459" sldId="266"/>
            <ac:spMk id="3" creationId="{B00ECB1D-5E10-4835-B54D-58D969BC45B2}"/>
          </ac:spMkLst>
        </pc:spChg>
      </pc:sldChg>
      <pc:sldChg chg="modSp new mod">
        <pc:chgData name="Nathan Clouse" userId="60190519-0423-46ec-ac65-f82d83ecfd9c" providerId="ADAL" clId="{951AD13D-C252-4E53-A715-0516DC0C99DD}" dt="2021-08-22T05:14:35.213" v="371"/>
        <pc:sldMkLst>
          <pc:docMk/>
          <pc:sldMk cId="3839961004" sldId="267"/>
        </pc:sldMkLst>
        <pc:spChg chg="mod">
          <ac:chgData name="Nathan Clouse" userId="60190519-0423-46ec-ac65-f82d83ecfd9c" providerId="ADAL" clId="{951AD13D-C252-4E53-A715-0516DC0C99DD}" dt="2021-08-22T05:14:23.896" v="368" actId="20577"/>
          <ac:spMkLst>
            <pc:docMk/>
            <pc:sldMk cId="3839961004" sldId="267"/>
            <ac:spMk id="2" creationId="{C3AEFFA9-7F5C-476B-BFCB-18DAC4FE2652}"/>
          </ac:spMkLst>
        </pc:spChg>
        <pc:spChg chg="mod">
          <ac:chgData name="Nathan Clouse" userId="60190519-0423-46ec-ac65-f82d83ecfd9c" providerId="ADAL" clId="{951AD13D-C252-4E53-A715-0516DC0C99DD}" dt="2021-08-22T05:14:35.213" v="371"/>
          <ac:spMkLst>
            <pc:docMk/>
            <pc:sldMk cId="3839961004" sldId="267"/>
            <ac:spMk id="4" creationId="{58D74C5D-5DB1-4CE5-98CD-58CD7EC20204}"/>
          </ac:spMkLst>
        </pc:spChg>
      </pc:sldChg>
      <pc:sldChg chg="modSp new mod">
        <pc:chgData name="Nathan Clouse" userId="60190519-0423-46ec-ac65-f82d83ecfd9c" providerId="ADAL" clId="{951AD13D-C252-4E53-A715-0516DC0C99DD}" dt="2021-08-22T05:18:50.214" v="482" actId="20577"/>
        <pc:sldMkLst>
          <pc:docMk/>
          <pc:sldMk cId="2206144980" sldId="268"/>
        </pc:sldMkLst>
        <pc:spChg chg="mod">
          <ac:chgData name="Nathan Clouse" userId="60190519-0423-46ec-ac65-f82d83ecfd9c" providerId="ADAL" clId="{951AD13D-C252-4E53-A715-0516DC0C99DD}" dt="2021-08-22T05:18:40.229" v="479" actId="20577"/>
          <ac:spMkLst>
            <pc:docMk/>
            <pc:sldMk cId="2206144980" sldId="268"/>
            <ac:spMk id="2" creationId="{D0439F67-6F63-4E74-B21C-5AC2B75C6986}"/>
          </ac:spMkLst>
        </pc:spChg>
        <pc:spChg chg="mod">
          <ac:chgData name="Nathan Clouse" userId="60190519-0423-46ec-ac65-f82d83ecfd9c" providerId="ADAL" clId="{951AD13D-C252-4E53-A715-0516DC0C99DD}" dt="2021-08-22T05:18:50.214" v="482" actId="20577"/>
          <ac:spMkLst>
            <pc:docMk/>
            <pc:sldMk cId="2206144980" sldId="268"/>
            <ac:spMk id="3" creationId="{DE42BC77-273B-4933-90B7-811EBB018A59}"/>
          </ac:spMkLst>
        </pc:spChg>
      </pc:sldChg>
      <pc:sldChg chg="add">
        <pc:chgData name="Nathan Clouse" userId="60190519-0423-46ec-ac65-f82d83ecfd9c" providerId="ADAL" clId="{951AD13D-C252-4E53-A715-0516DC0C99DD}" dt="2021-10-09T03:16:11.816" v="2671"/>
        <pc:sldMkLst>
          <pc:docMk/>
          <pc:sldMk cId="1275858936" sldId="281"/>
        </pc:sldMkLst>
      </pc:sldChg>
      <pc:sldChg chg="add">
        <pc:chgData name="Nathan Clouse" userId="60190519-0423-46ec-ac65-f82d83ecfd9c" providerId="ADAL" clId="{951AD13D-C252-4E53-A715-0516DC0C99DD}" dt="2021-10-03T03:42:53.228" v="2064"/>
        <pc:sldMkLst>
          <pc:docMk/>
          <pc:sldMk cId="1746630260" sldId="379"/>
        </pc:sldMkLst>
      </pc:sldChg>
      <pc:sldChg chg="add">
        <pc:chgData name="Nathan Clouse" userId="60190519-0423-46ec-ac65-f82d83ecfd9c" providerId="ADAL" clId="{951AD13D-C252-4E53-A715-0516DC0C99DD}" dt="2021-10-03T03:42:53.228" v="2064"/>
        <pc:sldMkLst>
          <pc:docMk/>
          <pc:sldMk cId="3970317164" sldId="381"/>
        </pc:sldMkLst>
      </pc:sldChg>
      <pc:sldChg chg="add del">
        <pc:chgData name="Nathan Clouse" userId="60190519-0423-46ec-ac65-f82d83ecfd9c" providerId="ADAL" clId="{951AD13D-C252-4E53-A715-0516DC0C99DD}" dt="2021-10-06T10:46:19.043" v="2670" actId="47"/>
        <pc:sldMkLst>
          <pc:docMk/>
          <pc:sldMk cId="1320019902" sldId="382"/>
        </pc:sldMkLst>
      </pc:sldChg>
      <pc:sldChg chg="add">
        <pc:chgData name="Nathan Clouse" userId="60190519-0423-46ec-ac65-f82d83ecfd9c" providerId="ADAL" clId="{951AD13D-C252-4E53-A715-0516DC0C99DD}" dt="2021-10-03T03:42:53.228" v="2064"/>
        <pc:sldMkLst>
          <pc:docMk/>
          <pc:sldMk cId="2835677275" sldId="383"/>
        </pc:sldMkLst>
      </pc:sldChg>
      <pc:sldChg chg="add">
        <pc:chgData name="Nathan Clouse" userId="60190519-0423-46ec-ac65-f82d83ecfd9c" providerId="ADAL" clId="{951AD13D-C252-4E53-A715-0516DC0C99DD}" dt="2021-10-03T03:23:19.791" v="2059"/>
        <pc:sldMkLst>
          <pc:docMk/>
          <pc:sldMk cId="2283437559" sldId="384"/>
        </pc:sldMkLst>
      </pc:sldChg>
      <pc:sldChg chg="add">
        <pc:chgData name="Nathan Clouse" userId="60190519-0423-46ec-ac65-f82d83ecfd9c" providerId="ADAL" clId="{951AD13D-C252-4E53-A715-0516DC0C99DD}" dt="2021-10-09T17:34:26.197" v="2672"/>
        <pc:sldMkLst>
          <pc:docMk/>
          <pc:sldMk cId="595213499" sldId="398"/>
        </pc:sldMkLst>
      </pc:sldChg>
      <pc:sldChg chg="modSp add mod modClrScheme chgLayout">
        <pc:chgData name="Nathan Clouse" userId="60190519-0423-46ec-ac65-f82d83ecfd9c" providerId="ADAL" clId="{951AD13D-C252-4E53-A715-0516DC0C99DD}" dt="2021-08-22T05:15:13.378" v="379" actId="27636"/>
        <pc:sldMkLst>
          <pc:docMk/>
          <pc:sldMk cId="82754998" sldId="762"/>
        </pc:sldMkLst>
        <pc:spChg chg="mod ord">
          <ac:chgData name="Nathan Clouse" userId="60190519-0423-46ec-ac65-f82d83ecfd9c" providerId="ADAL" clId="{951AD13D-C252-4E53-A715-0516DC0C99DD}" dt="2021-08-22T05:15:13.371" v="378" actId="700"/>
          <ac:spMkLst>
            <pc:docMk/>
            <pc:sldMk cId="82754998" sldId="762"/>
            <ac:spMk id="2" creationId="{647D7E52-3A1E-4FDD-B6A1-0B2102CDB289}"/>
          </ac:spMkLst>
        </pc:spChg>
        <pc:spChg chg="mod ord">
          <ac:chgData name="Nathan Clouse" userId="60190519-0423-46ec-ac65-f82d83ecfd9c" providerId="ADAL" clId="{951AD13D-C252-4E53-A715-0516DC0C99DD}" dt="2021-08-22T05:15:13.378" v="379" actId="27636"/>
          <ac:spMkLst>
            <pc:docMk/>
            <pc:sldMk cId="82754998" sldId="762"/>
            <ac:spMk id="19" creationId="{6F08D21C-F982-4582-A047-F4AE428795F5}"/>
          </ac:spMkLst>
        </pc:spChg>
      </pc:sldChg>
      <pc:sldChg chg="modSp add mod modClrScheme chgLayout">
        <pc:chgData name="Nathan Clouse" userId="60190519-0423-46ec-ac65-f82d83ecfd9c" providerId="ADAL" clId="{951AD13D-C252-4E53-A715-0516DC0C99DD}" dt="2021-08-22T05:15:13.396" v="380" actId="27636"/>
        <pc:sldMkLst>
          <pc:docMk/>
          <pc:sldMk cId="263286274" sldId="763"/>
        </pc:sldMkLst>
        <pc:spChg chg="mod ord">
          <ac:chgData name="Nathan Clouse" userId="60190519-0423-46ec-ac65-f82d83ecfd9c" providerId="ADAL" clId="{951AD13D-C252-4E53-A715-0516DC0C99DD}" dt="2021-08-22T05:15:13.371" v="378" actId="700"/>
          <ac:spMkLst>
            <pc:docMk/>
            <pc:sldMk cId="263286274" sldId="763"/>
            <ac:spMk id="2" creationId="{AF4B169B-85E5-447A-B279-72ABF4E330C8}"/>
          </ac:spMkLst>
        </pc:spChg>
        <pc:spChg chg="mod ord">
          <ac:chgData name="Nathan Clouse" userId="60190519-0423-46ec-ac65-f82d83ecfd9c" providerId="ADAL" clId="{951AD13D-C252-4E53-A715-0516DC0C99DD}" dt="2021-08-22T05:15:13.396" v="380" actId="27636"/>
          <ac:spMkLst>
            <pc:docMk/>
            <pc:sldMk cId="263286274" sldId="763"/>
            <ac:spMk id="3" creationId="{DD0E0F21-81A1-4E55-A45B-E8CBF1B6EF24}"/>
          </ac:spMkLst>
        </pc:spChg>
      </pc:sldChg>
      <pc:sldChg chg="modSp add mod modClrScheme chgLayout">
        <pc:chgData name="Nathan Clouse" userId="60190519-0423-46ec-ac65-f82d83ecfd9c" providerId="ADAL" clId="{951AD13D-C252-4E53-A715-0516DC0C99DD}" dt="2021-08-22T05:15:13.397" v="381" actId="27636"/>
        <pc:sldMkLst>
          <pc:docMk/>
          <pc:sldMk cId="1955583514" sldId="764"/>
        </pc:sldMkLst>
        <pc:spChg chg="mod ord">
          <ac:chgData name="Nathan Clouse" userId="60190519-0423-46ec-ac65-f82d83ecfd9c" providerId="ADAL" clId="{951AD13D-C252-4E53-A715-0516DC0C99DD}" dt="2021-08-22T05:15:13.397" v="381" actId="27636"/>
          <ac:spMkLst>
            <pc:docMk/>
            <pc:sldMk cId="1955583514" sldId="764"/>
            <ac:spMk id="2" creationId="{EC8A9A05-E430-4D6C-8095-AB5FF3F9F710}"/>
          </ac:spMkLst>
        </pc:spChg>
        <pc:spChg chg="mod ord">
          <ac:chgData name="Nathan Clouse" userId="60190519-0423-46ec-ac65-f82d83ecfd9c" providerId="ADAL" clId="{951AD13D-C252-4E53-A715-0516DC0C99DD}" dt="2021-08-22T05:15:13.371" v="378" actId="700"/>
          <ac:spMkLst>
            <pc:docMk/>
            <pc:sldMk cId="1955583514" sldId="764"/>
            <ac:spMk id="4" creationId="{B1C6064F-2401-48C5-A4A3-182AEAAAB169}"/>
          </ac:spMkLst>
        </pc:spChg>
      </pc:sldChg>
      <pc:sldChg chg="modSp add mod modClrScheme chgLayout">
        <pc:chgData name="Nathan Clouse" userId="60190519-0423-46ec-ac65-f82d83ecfd9c" providerId="ADAL" clId="{951AD13D-C252-4E53-A715-0516DC0C99DD}" dt="2021-08-22T05:15:13.408" v="382" actId="27636"/>
        <pc:sldMkLst>
          <pc:docMk/>
          <pc:sldMk cId="1267201673" sldId="765"/>
        </pc:sldMkLst>
        <pc:spChg chg="mod ord">
          <ac:chgData name="Nathan Clouse" userId="60190519-0423-46ec-ac65-f82d83ecfd9c" providerId="ADAL" clId="{951AD13D-C252-4E53-A715-0516DC0C99DD}" dt="2021-08-22T05:15:13.408" v="382" actId="27636"/>
          <ac:spMkLst>
            <pc:docMk/>
            <pc:sldMk cId="1267201673" sldId="765"/>
            <ac:spMk id="2" creationId="{DBE27F44-9323-40BF-B721-2F7A99457C2A}"/>
          </ac:spMkLst>
        </pc:spChg>
        <pc:spChg chg="mod ord">
          <ac:chgData name="Nathan Clouse" userId="60190519-0423-46ec-ac65-f82d83ecfd9c" providerId="ADAL" clId="{951AD13D-C252-4E53-A715-0516DC0C99DD}" dt="2021-08-22T05:15:13.371" v="378" actId="700"/>
          <ac:spMkLst>
            <pc:docMk/>
            <pc:sldMk cId="1267201673" sldId="765"/>
            <ac:spMk id="4" creationId="{1565D9E7-F77E-469C-93D2-270D16C55AC7}"/>
          </ac:spMkLst>
        </pc:spChg>
      </pc:sldChg>
      <pc:sldChg chg="addSp modSp new mod modClrScheme chgLayout">
        <pc:chgData name="Nathan Clouse" userId="60190519-0423-46ec-ac65-f82d83ecfd9c" providerId="ADAL" clId="{951AD13D-C252-4E53-A715-0516DC0C99DD}" dt="2021-08-22T05:16:34.130" v="430" actId="15"/>
        <pc:sldMkLst>
          <pc:docMk/>
          <pc:sldMk cId="3466931987" sldId="766"/>
        </pc:sldMkLst>
        <pc:spChg chg="add mod">
          <ac:chgData name="Nathan Clouse" userId="60190519-0423-46ec-ac65-f82d83ecfd9c" providerId="ADAL" clId="{951AD13D-C252-4E53-A715-0516DC0C99DD}" dt="2021-08-22T05:16:17.478" v="427" actId="20577"/>
          <ac:spMkLst>
            <pc:docMk/>
            <pc:sldMk cId="3466931987" sldId="766"/>
            <ac:spMk id="2" creationId="{413FDB5B-400C-4560-8784-7508998EBADF}"/>
          </ac:spMkLst>
        </pc:spChg>
        <pc:spChg chg="add mod">
          <ac:chgData name="Nathan Clouse" userId="60190519-0423-46ec-ac65-f82d83ecfd9c" providerId="ADAL" clId="{951AD13D-C252-4E53-A715-0516DC0C99DD}" dt="2021-08-22T05:16:34.130" v="430" actId="15"/>
          <ac:spMkLst>
            <pc:docMk/>
            <pc:sldMk cId="3466931987" sldId="766"/>
            <ac:spMk id="3" creationId="{6256950E-2773-4DA2-B446-893676BD533F}"/>
          </ac:spMkLst>
        </pc:spChg>
        <pc:spChg chg="add mod">
          <ac:chgData name="Nathan Clouse" userId="60190519-0423-46ec-ac65-f82d83ecfd9c" providerId="ADAL" clId="{951AD13D-C252-4E53-A715-0516DC0C99DD}" dt="2021-08-22T05:16:01.359" v="384" actId="700"/>
          <ac:spMkLst>
            <pc:docMk/>
            <pc:sldMk cId="3466931987" sldId="766"/>
            <ac:spMk id="4" creationId="{098D929B-D6CA-4C3E-B7D1-88F2149ED4CC}"/>
          </ac:spMkLst>
        </pc:spChg>
      </pc:sldChg>
      <pc:sldChg chg="modSp new mod">
        <pc:chgData name="Nathan Clouse" userId="60190519-0423-46ec-ac65-f82d83ecfd9c" providerId="ADAL" clId="{951AD13D-C252-4E53-A715-0516DC0C99DD}" dt="2021-08-22T05:17:23.297" v="454" actId="20577"/>
        <pc:sldMkLst>
          <pc:docMk/>
          <pc:sldMk cId="3943201023" sldId="767"/>
        </pc:sldMkLst>
        <pc:spChg chg="mod">
          <ac:chgData name="Nathan Clouse" userId="60190519-0423-46ec-ac65-f82d83ecfd9c" providerId="ADAL" clId="{951AD13D-C252-4E53-A715-0516DC0C99DD}" dt="2021-08-22T05:17:07.142" v="446" actId="20577"/>
          <ac:spMkLst>
            <pc:docMk/>
            <pc:sldMk cId="3943201023" sldId="767"/>
            <ac:spMk id="2" creationId="{569FD03D-B46C-4F99-AA89-CA2A79776FFD}"/>
          </ac:spMkLst>
        </pc:spChg>
        <pc:spChg chg="mod">
          <ac:chgData name="Nathan Clouse" userId="60190519-0423-46ec-ac65-f82d83ecfd9c" providerId="ADAL" clId="{951AD13D-C252-4E53-A715-0516DC0C99DD}" dt="2021-08-22T05:17:23.297" v="454" actId="20577"/>
          <ac:spMkLst>
            <pc:docMk/>
            <pc:sldMk cId="3943201023" sldId="767"/>
            <ac:spMk id="3" creationId="{5E41A3E1-166C-4D98-9B67-7D7E55703BD3}"/>
          </ac:spMkLst>
        </pc:spChg>
        <pc:spChg chg="mod">
          <ac:chgData name="Nathan Clouse" userId="60190519-0423-46ec-ac65-f82d83ecfd9c" providerId="ADAL" clId="{951AD13D-C252-4E53-A715-0516DC0C99DD}" dt="2021-08-22T05:17:21.276" v="453"/>
          <ac:spMkLst>
            <pc:docMk/>
            <pc:sldMk cId="3943201023" sldId="767"/>
            <ac:spMk id="4" creationId="{7FA21FB2-AAD6-4F9D-88F5-54EC7361F091}"/>
          </ac:spMkLst>
        </pc:spChg>
      </pc:sldChg>
      <pc:sldChg chg="modSp new mod">
        <pc:chgData name="Nathan Clouse" userId="60190519-0423-46ec-ac65-f82d83ecfd9c" providerId="ADAL" clId="{951AD13D-C252-4E53-A715-0516DC0C99DD}" dt="2021-08-22T05:20:09.893" v="514" actId="20577"/>
        <pc:sldMkLst>
          <pc:docMk/>
          <pc:sldMk cId="4169241678" sldId="768"/>
        </pc:sldMkLst>
        <pc:spChg chg="mod">
          <ac:chgData name="Nathan Clouse" userId="60190519-0423-46ec-ac65-f82d83ecfd9c" providerId="ADAL" clId="{951AD13D-C252-4E53-A715-0516DC0C99DD}" dt="2021-08-22T05:19:58.693" v="509" actId="20577"/>
          <ac:spMkLst>
            <pc:docMk/>
            <pc:sldMk cId="4169241678" sldId="768"/>
            <ac:spMk id="2" creationId="{71C66E3C-7B0C-4AE4-815A-EAFDD3F18F23}"/>
          </ac:spMkLst>
        </pc:spChg>
        <pc:spChg chg="mod">
          <ac:chgData name="Nathan Clouse" userId="60190519-0423-46ec-ac65-f82d83ecfd9c" providerId="ADAL" clId="{951AD13D-C252-4E53-A715-0516DC0C99DD}" dt="2021-08-22T05:20:04.678" v="511" actId="27636"/>
          <ac:spMkLst>
            <pc:docMk/>
            <pc:sldMk cId="4169241678" sldId="768"/>
            <ac:spMk id="3" creationId="{A26DB30A-5905-47EB-B0BA-AF26A33A0380}"/>
          </ac:spMkLst>
        </pc:spChg>
        <pc:spChg chg="mod">
          <ac:chgData name="Nathan Clouse" userId="60190519-0423-46ec-ac65-f82d83ecfd9c" providerId="ADAL" clId="{951AD13D-C252-4E53-A715-0516DC0C99DD}" dt="2021-08-22T05:20:09.893" v="514" actId="20577"/>
          <ac:spMkLst>
            <pc:docMk/>
            <pc:sldMk cId="4169241678" sldId="768"/>
            <ac:spMk id="4" creationId="{256ED13C-5B11-4BE1-AC0B-906540FF327B}"/>
          </ac:spMkLst>
        </pc:spChg>
      </pc:sldChg>
      <pc:sldChg chg="modSp new mod">
        <pc:chgData name="Nathan Clouse" userId="60190519-0423-46ec-ac65-f82d83ecfd9c" providerId="ADAL" clId="{951AD13D-C252-4E53-A715-0516DC0C99DD}" dt="2021-08-22T05:20:35.036" v="519" actId="20577"/>
        <pc:sldMkLst>
          <pc:docMk/>
          <pc:sldMk cId="257954785" sldId="769"/>
        </pc:sldMkLst>
        <pc:spChg chg="mod">
          <ac:chgData name="Nathan Clouse" userId="60190519-0423-46ec-ac65-f82d83ecfd9c" providerId="ADAL" clId="{951AD13D-C252-4E53-A715-0516DC0C99DD}" dt="2021-08-22T05:20:35.036" v="519" actId="20577"/>
          <ac:spMkLst>
            <pc:docMk/>
            <pc:sldMk cId="257954785" sldId="769"/>
            <ac:spMk id="2" creationId="{4A9E45D6-7476-475A-B190-FC3005D45217}"/>
          </ac:spMkLst>
        </pc:spChg>
        <pc:spChg chg="mod">
          <ac:chgData name="Nathan Clouse" userId="60190519-0423-46ec-ac65-f82d83ecfd9c" providerId="ADAL" clId="{951AD13D-C252-4E53-A715-0516DC0C99DD}" dt="2021-08-22T05:20:28.042" v="516"/>
          <ac:spMkLst>
            <pc:docMk/>
            <pc:sldMk cId="257954785" sldId="769"/>
            <ac:spMk id="3" creationId="{75A3427D-F4CD-494D-8749-4D01C02DDA1C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2T05:21:18.017" v="523" actId="700"/>
        <pc:sldMkLst>
          <pc:docMk/>
          <pc:sldMk cId="3463008807" sldId="770"/>
        </pc:sldMkLst>
        <pc:spChg chg="mod ord">
          <ac:chgData name="Nathan Clouse" userId="60190519-0423-46ec-ac65-f82d83ecfd9c" providerId="ADAL" clId="{951AD13D-C252-4E53-A715-0516DC0C99DD}" dt="2021-08-22T05:21:18.017" v="523" actId="700"/>
          <ac:spMkLst>
            <pc:docMk/>
            <pc:sldMk cId="3463008807" sldId="770"/>
            <ac:spMk id="2" creationId="{A91967E8-62E0-431A-BFAA-E9BC4FEFE54C}"/>
          </ac:spMkLst>
        </pc:spChg>
        <pc:spChg chg="add mod ord">
          <ac:chgData name="Nathan Clouse" userId="60190519-0423-46ec-ac65-f82d83ecfd9c" providerId="ADAL" clId="{951AD13D-C252-4E53-A715-0516DC0C99DD}" dt="2021-08-22T05:21:18.017" v="523" actId="700"/>
          <ac:spMkLst>
            <pc:docMk/>
            <pc:sldMk cId="3463008807" sldId="770"/>
            <ac:spMk id="3" creationId="{1ADE2DA8-7A66-420C-BA44-A8093DF514F7}"/>
          </ac:spMkLst>
        </pc:spChg>
        <pc:spChg chg="mod ord">
          <ac:chgData name="Nathan Clouse" userId="60190519-0423-46ec-ac65-f82d83ecfd9c" providerId="ADAL" clId="{951AD13D-C252-4E53-A715-0516DC0C99DD}" dt="2021-08-22T05:21:18.017" v="523" actId="700"/>
          <ac:spMkLst>
            <pc:docMk/>
            <pc:sldMk cId="3463008807" sldId="770"/>
            <ac:spMk id="5" creationId="{D7E864B0-79F2-4FA7-9A0A-A0C5C259CB2F}"/>
          </ac:spMkLst>
        </pc:spChg>
      </pc:sldChg>
      <pc:sldChg chg="addSp delSp modSp add mod modClrScheme chgLayout">
        <pc:chgData name="Nathan Clouse" userId="60190519-0423-46ec-ac65-f82d83ecfd9c" providerId="ADAL" clId="{951AD13D-C252-4E53-A715-0516DC0C99DD}" dt="2021-08-23T01:19:48.321" v="731" actId="1076"/>
        <pc:sldMkLst>
          <pc:docMk/>
          <pc:sldMk cId="933699162" sldId="792"/>
        </pc:sldMkLst>
        <pc:spChg chg="mod ord">
          <ac:chgData name="Nathan Clouse" userId="60190519-0423-46ec-ac65-f82d83ecfd9c" providerId="ADAL" clId="{951AD13D-C252-4E53-A715-0516DC0C99DD}" dt="2021-08-23T01:19:25.880" v="714" actId="700"/>
          <ac:spMkLst>
            <pc:docMk/>
            <pc:sldMk cId="933699162" sldId="792"/>
            <ac:spMk id="2" creationId="{AEFBF17C-3421-4945-84B1-6353DC692B39}"/>
          </ac:spMkLst>
        </pc:spChg>
        <pc:spChg chg="add del mod ord">
          <ac:chgData name="Nathan Clouse" userId="60190519-0423-46ec-ac65-f82d83ecfd9c" providerId="ADAL" clId="{951AD13D-C252-4E53-A715-0516DC0C99DD}" dt="2021-08-23T01:19:17.840" v="713" actId="700"/>
          <ac:spMkLst>
            <pc:docMk/>
            <pc:sldMk cId="933699162" sldId="792"/>
            <ac:spMk id="3" creationId="{133A281E-C94F-4820-B30F-CD66BFF78A7A}"/>
          </ac:spMkLst>
        </pc:spChg>
        <pc:spChg chg="add mod ord">
          <ac:chgData name="Nathan Clouse" userId="60190519-0423-46ec-ac65-f82d83ecfd9c" providerId="ADAL" clId="{951AD13D-C252-4E53-A715-0516DC0C99DD}" dt="2021-08-23T01:19:25.880" v="714" actId="700"/>
          <ac:spMkLst>
            <pc:docMk/>
            <pc:sldMk cId="933699162" sldId="792"/>
            <ac:spMk id="4" creationId="{49641931-1432-43EE-8A1C-6F5D544FA3ED}"/>
          </ac:spMkLst>
        </pc:spChg>
        <pc:spChg chg="mod ord">
          <ac:chgData name="Nathan Clouse" userId="60190519-0423-46ec-ac65-f82d83ecfd9c" providerId="ADAL" clId="{951AD13D-C252-4E53-A715-0516DC0C99DD}" dt="2021-08-23T01:19:25.880" v="714" actId="700"/>
          <ac:spMkLst>
            <pc:docMk/>
            <pc:sldMk cId="933699162" sldId="792"/>
            <ac:spMk id="5" creationId="{B7225023-7939-406B-8133-05127111B8A4}"/>
          </ac:spMkLst>
        </pc:spChg>
        <pc:spChg chg="mod">
          <ac:chgData name="Nathan Clouse" userId="60190519-0423-46ec-ac65-f82d83ecfd9c" providerId="ADAL" clId="{951AD13D-C252-4E53-A715-0516DC0C99DD}" dt="2021-08-23T01:19:48.321" v="731" actId="1076"/>
          <ac:spMkLst>
            <pc:docMk/>
            <pc:sldMk cId="933699162" sldId="792"/>
            <ac:spMk id="8" creationId="{CD01E17C-695C-4975-A66A-7E51F6F775D2}"/>
          </ac:spMkLst>
        </pc:spChg>
        <pc:picChg chg="mod">
          <ac:chgData name="Nathan Clouse" userId="60190519-0423-46ec-ac65-f82d83ecfd9c" providerId="ADAL" clId="{951AD13D-C252-4E53-A715-0516DC0C99DD}" dt="2021-08-23T01:19:46.700" v="730" actId="1076"/>
          <ac:picMkLst>
            <pc:docMk/>
            <pc:sldMk cId="933699162" sldId="792"/>
            <ac:picMk id="6" creationId="{5021B63D-F575-4944-9348-D23DDDA61472}"/>
          </ac:picMkLst>
        </pc:picChg>
      </pc:sldChg>
      <pc:sldChg chg="addSp delSp modSp add mod modClrScheme chgLayout">
        <pc:chgData name="Nathan Clouse" userId="60190519-0423-46ec-ac65-f82d83ecfd9c" providerId="ADAL" clId="{951AD13D-C252-4E53-A715-0516DC0C99DD}" dt="2021-08-23T01:19:25.880" v="714" actId="700"/>
        <pc:sldMkLst>
          <pc:docMk/>
          <pc:sldMk cId="1540574009" sldId="793"/>
        </pc:sldMkLst>
        <pc:spChg chg="mod ord">
          <ac:chgData name="Nathan Clouse" userId="60190519-0423-46ec-ac65-f82d83ecfd9c" providerId="ADAL" clId="{951AD13D-C252-4E53-A715-0516DC0C99DD}" dt="2021-08-23T01:19:25.880" v="714" actId="700"/>
          <ac:spMkLst>
            <pc:docMk/>
            <pc:sldMk cId="1540574009" sldId="793"/>
            <ac:spMk id="2" creationId="{A6995C30-9130-4940-9C6E-EDF82FDE6132}"/>
          </ac:spMkLst>
        </pc:spChg>
        <pc:spChg chg="add del mod ord">
          <ac:chgData name="Nathan Clouse" userId="60190519-0423-46ec-ac65-f82d83ecfd9c" providerId="ADAL" clId="{951AD13D-C252-4E53-A715-0516DC0C99DD}" dt="2021-08-23T01:19:17.840" v="713" actId="700"/>
          <ac:spMkLst>
            <pc:docMk/>
            <pc:sldMk cId="1540574009" sldId="793"/>
            <ac:spMk id="3" creationId="{26A1D93F-FA68-4C48-ACB3-EFB3CC0929F0}"/>
          </ac:spMkLst>
        </pc:spChg>
        <pc:spChg chg="add mod ord">
          <ac:chgData name="Nathan Clouse" userId="60190519-0423-46ec-ac65-f82d83ecfd9c" providerId="ADAL" clId="{951AD13D-C252-4E53-A715-0516DC0C99DD}" dt="2021-08-23T01:19:25.880" v="714" actId="700"/>
          <ac:spMkLst>
            <pc:docMk/>
            <pc:sldMk cId="1540574009" sldId="793"/>
            <ac:spMk id="4" creationId="{EAF202FC-1813-4599-94C9-D867AF3B12AD}"/>
          </ac:spMkLst>
        </pc:spChg>
        <pc:spChg chg="mod ord">
          <ac:chgData name="Nathan Clouse" userId="60190519-0423-46ec-ac65-f82d83ecfd9c" providerId="ADAL" clId="{951AD13D-C252-4E53-A715-0516DC0C99DD}" dt="2021-08-23T01:19:25.880" v="714" actId="700"/>
          <ac:spMkLst>
            <pc:docMk/>
            <pc:sldMk cId="1540574009" sldId="793"/>
            <ac:spMk id="5" creationId="{4BCC59A0-BC7D-4C1A-B65F-3FCAB547E125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2:42.289" v="795" actId="700"/>
        <pc:sldMkLst>
          <pc:docMk/>
          <pc:sldMk cId="96989421" sldId="796"/>
        </pc:sldMkLst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96989421" sldId="796"/>
            <ac:spMk id="2" creationId="{FBBD971E-C253-49F1-AE28-6E3701DC4CE0}"/>
          </ac:spMkLst>
        </pc:spChg>
        <pc:spChg chg="add 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96989421" sldId="796"/>
            <ac:spMk id="3" creationId="{79A2C200-DA0E-4ADB-92F6-127C6BBEE148}"/>
          </ac:spMkLst>
        </pc:spChg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96989421" sldId="796"/>
            <ac:spMk id="5" creationId="{0A26F23D-AE85-47B4-82FB-12CE059440A5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2:42.289" v="795" actId="700"/>
        <pc:sldMkLst>
          <pc:docMk/>
          <pc:sldMk cId="3097664338" sldId="797"/>
        </pc:sldMkLst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3097664338" sldId="797"/>
            <ac:spMk id="2" creationId="{103C5AE1-E074-4ECE-9C27-2E2DF8303EA8}"/>
          </ac:spMkLst>
        </pc:spChg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3097664338" sldId="797"/>
            <ac:spMk id="5" creationId="{0A26F23D-AE85-47B4-82FB-12CE059440A5}"/>
          </ac:spMkLst>
        </pc:spChg>
        <pc:spChg chg="add 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3097664338" sldId="797"/>
            <ac:spMk id="9" creationId="{4ADC2AEF-3320-41EF-A876-277C096434AF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2:42.289" v="795" actId="700"/>
        <pc:sldMkLst>
          <pc:docMk/>
          <pc:sldMk cId="948120469" sldId="798"/>
        </pc:sldMkLst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948120469" sldId="798"/>
            <ac:spMk id="2" creationId="{1072080E-08E1-45F1-88ED-5BE868A710C1}"/>
          </ac:spMkLst>
        </pc:spChg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948120469" sldId="798"/>
            <ac:spMk id="5" creationId="{0A26F23D-AE85-47B4-82FB-12CE059440A5}"/>
          </ac:spMkLst>
        </pc:spChg>
        <pc:spChg chg="add 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948120469" sldId="798"/>
            <ac:spMk id="11" creationId="{2FD19459-5BAD-4FC2-B516-2D5639EA99AF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2:42.289" v="795" actId="700"/>
        <pc:sldMkLst>
          <pc:docMk/>
          <pc:sldMk cId="227355481" sldId="799"/>
        </pc:sldMkLst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227355481" sldId="799"/>
            <ac:spMk id="2" creationId="{E7BB81EB-FD88-4769-8CC5-98DA6E715821}"/>
          </ac:spMkLst>
        </pc:spChg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227355481" sldId="799"/>
            <ac:spMk id="5" creationId="{0A26F23D-AE85-47B4-82FB-12CE059440A5}"/>
          </ac:spMkLst>
        </pc:spChg>
        <pc:spChg chg="add 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227355481" sldId="799"/>
            <ac:spMk id="8" creationId="{A0E63A9B-C55B-4AD3-8127-A3B93FF2637B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3:14.455" v="796" actId="1076"/>
        <pc:sldMkLst>
          <pc:docMk/>
          <pc:sldMk cId="3860849020" sldId="800"/>
        </pc:sldMkLst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3860849020" sldId="800"/>
            <ac:spMk id="2" creationId="{CBF179CF-9540-428F-9DAA-0E659E4CA0AA}"/>
          </ac:spMkLst>
        </pc:spChg>
        <pc:spChg chg="mod">
          <ac:chgData name="Nathan Clouse" userId="60190519-0423-46ec-ac65-f82d83ecfd9c" providerId="ADAL" clId="{951AD13D-C252-4E53-A715-0516DC0C99DD}" dt="2021-08-23T01:23:14.455" v="796" actId="1076"/>
          <ac:spMkLst>
            <pc:docMk/>
            <pc:sldMk cId="3860849020" sldId="800"/>
            <ac:spMk id="4" creationId="{337FDE81-76C0-4575-B961-F8E76DD484E0}"/>
          </ac:spMkLst>
        </pc:spChg>
        <pc:spChg chg="mod">
          <ac:chgData name="Nathan Clouse" userId="60190519-0423-46ec-ac65-f82d83ecfd9c" providerId="ADAL" clId="{951AD13D-C252-4E53-A715-0516DC0C99DD}" dt="2021-08-23T01:23:14.455" v="796" actId="1076"/>
          <ac:spMkLst>
            <pc:docMk/>
            <pc:sldMk cId="3860849020" sldId="800"/>
            <ac:spMk id="5" creationId="{01416566-D1D9-4662-B416-D9A234EF34FE}"/>
          </ac:spMkLst>
        </pc:spChg>
        <pc:spChg chg="mod">
          <ac:chgData name="Nathan Clouse" userId="60190519-0423-46ec-ac65-f82d83ecfd9c" providerId="ADAL" clId="{951AD13D-C252-4E53-A715-0516DC0C99DD}" dt="2021-08-23T01:23:14.455" v="796" actId="1076"/>
          <ac:spMkLst>
            <pc:docMk/>
            <pc:sldMk cId="3860849020" sldId="800"/>
            <ac:spMk id="6" creationId="{246CCD5F-829E-4B33-A734-D2491F9529AC}"/>
          </ac:spMkLst>
        </pc:spChg>
        <pc:spChg chg="mod">
          <ac:chgData name="Nathan Clouse" userId="60190519-0423-46ec-ac65-f82d83ecfd9c" providerId="ADAL" clId="{951AD13D-C252-4E53-A715-0516DC0C99DD}" dt="2021-08-23T01:23:14.455" v="796" actId="1076"/>
          <ac:spMkLst>
            <pc:docMk/>
            <pc:sldMk cId="3860849020" sldId="800"/>
            <ac:spMk id="7" creationId="{A8623EA0-3282-4B6D-B509-CF69B7E82E5D}"/>
          </ac:spMkLst>
        </pc:spChg>
        <pc:spChg chg="mod">
          <ac:chgData name="Nathan Clouse" userId="60190519-0423-46ec-ac65-f82d83ecfd9c" providerId="ADAL" clId="{951AD13D-C252-4E53-A715-0516DC0C99DD}" dt="2021-08-23T01:23:14.455" v="796" actId="1076"/>
          <ac:spMkLst>
            <pc:docMk/>
            <pc:sldMk cId="3860849020" sldId="800"/>
            <ac:spMk id="8" creationId="{8916C7FB-EAFD-4C58-9AE0-DD7A896760DF}"/>
          </ac:spMkLst>
        </pc:spChg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3860849020" sldId="800"/>
            <ac:spMk id="9" creationId="{EB98D34C-2D37-4349-9166-4BEFD9CDAD96}"/>
          </ac:spMkLst>
        </pc:spChg>
        <pc:spChg chg="mod">
          <ac:chgData name="Nathan Clouse" userId="60190519-0423-46ec-ac65-f82d83ecfd9c" providerId="ADAL" clId="{951AD13D-C252-4E53-A715-0516DC0C99DD}" dt="2021-08-23T01:23:14.455" v="796" actId="1076"/>
          <ac:spMkLst>
            <pc:docMk/>
            <pc:sldMk cId="3860849020" sldId="800"/>
            <ac:spMk id="10" creationId="{EB3E2A32-2260-40B8-A1C0-B8961F733829}"/>
          </ac:spMkLst>
        </pc:spChg>
        <pc:spChg chg="add 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3860849020" sldId="800"/>
            <ac:spMk id="11" creationId="{59DF6A2B-FA25-48E4-9CD0-B5C7D7F32FC6}"/>
          </ac:spMkLst>
        </pc:spChg>
        <pc:picChg chg="mod">
          <ac:chgData name="Nathan Clouse" userId="60190519-0423-46ec-ac65-f82d83ecfd9c" providerId="ADAL" clId="{951AD13D-C252-4E53-A715-0516DC0C99DD}" dt="2021-08-23T01:23:14.455" v="796" actId="1076"/>
          <ac:picMkLst>
            <pc:docMk/>
            <pc:sldMk cId="3860849020" sldId="800"/>
            <ac:picMk id="3" creationId="{86D7AD19-9B56-4A88-A33D-7A9BB3828CC6}"/>
          </ac:picMkLst>
        </pc:picChg>
      </pc:sldChg>
      <pc:sldChg chg="addSp modSp add mod modClrScheme chgLayout">
        <pc:chgData name="Nathan Clouse" userId="60190519-0423-46ec-ac65-f82d83ecfd9c" providerId="ADAL" clId="{951AD13D-C252-4E53-A715-0516DC0C99DD}" dt="2021-08-23T01:23:28.130" v="800" actId="1076"/>
        <pc:sldMkLst>
          <pc:docMk/>
          <pc:sldMk cId="3196386046" sldId="801"/>
        </pc:sldMkLst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3196386046" sldId="801"/>
            <ac:spMk id="2" creationId="{CBF179CF-9540-428F-9DAA-0E659E4CA0AA}"/>
          </ac:spMkLst>
        </pc:spChg>
        <pc:spChg chg="mod">
          <ac:chgData name="Nathan Clouse" userId="60190519-0423-46ec-ac65-f82d83ecfd9c" providerId="ADAL" clId="{951AD13D-C252-4E53-A715-0516DC0C99DD}" dt="2021-08-23T01:23:28.130" v="800" actId="1076"/>
          <ac:spMkLst>
            <pc:docMk/>
            <pc:sldMk cId="3196386046" sldId="801"/>
            <ac:spMk id="4" creationId="{5AFCE92D-E8EE-45FF-812C-223EEF24E52C}"/>
          </ac:spMkLst>
        </pc:spChg>
        <pc:spChg chg="mod">
          <ac:chgData name="Nathan Clouse" userId="60190519-0423-46ec-ac65-f82d83ecfd9c" providerId="ADAL" clId="{951AD13D-C252-4E53-A715-0516DC0C99DD}" dt="2021-08-23T01:23:28.130" v="800" actId="1076"/>
          <ac:spMkLst>
            <pc:docMk/>
            <pc:sldMk cId="3196386046" sldId="801"/>
            <ac:spMk id="5" creationId="{9538A243-D923-4ECB-9D41-8A202DF48078}"/>
          </ac:spMkLst>
        </pc:spChg>
        <pc:spChg chg="mod">
          <ac:chgData name="Nathan Clouse" userId="60190519-0423-46ec-ac65-f82d83ecfd9c" providerId="ADAL" clId="{951AD13D-C252-4E53-A715-0516DC0C99DD}" dt="2021-08-23T01:23:28.130" v="800" actId="1076"/>
          <ac:spMkLst>
            <pc:docMk/>
            <pc:sldMk cId="3196386046" sldId="801"/>
            <ac:spMk id="6" creationId="{753403F9-643A-4E75-BD09-4FBC6576AFB5}"/>
          </ac:spMkLst>
        </pc:spChg>
        <pc:spChg chg="mod">
          <ac:chgData name="Nathan Clouse" userId="60190519-0423-46ec-ac65-f82d83ecfd9c" providerId="ADAL" clId="{951AD13D-C252-4E53-A715-0516DC0C99DD}" dt="2021-08-23T01:23:28.130" v="800" actId="1076"/>
          <ac:spMkLst>
            <pc:docMk/>
            <pc:sldMk cId="3196386046" sldId="801"/>
            <ac:spMk id="7" creationId="{64F2D121-45A4-479A-88E5-DA81FA80F5B1}"/>
          </ac:spMkLst>
        </pc:spChg>
        <pc:spChg chg="mod">
          <ac:chgData name="Nathan Clouse" userId="60190519-0423-46ec-ac65-f82d83ecfd9c" providerId="ADAL" clId="{951AD13D-C252-4E53-A715-0516DC0C99DD}" dt="2021-08-23T01:23:28.130" v="800" actId="1076"/>
          <ac:spMkLst>
            <pc:docMk/>
            <pc:sldMk cId="3196386046" sldId="801"/>
            <ac:spMk id="8" creationId="{49F795C5-C3A9-4A62-8E20-9C2B776B0020}"/>
          </ac:spMkLst>
        </pc:spChg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3196386046" sldId="801"/>
            <ac:spMk id="9" creationId="{2CA3900C-0072-4487-B9B1-FE856C5E495A}"/>
          </ac:spMkLst>
        </pc:spChg>
        <pc:spChg chg="add 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3196386046" sldId="801"/>
            <ac:spMk id="10" creationId="{476BB331-1891-44EA-B4DC-5DA911A78D52}"/>
          </ac:spMkLst>
        </pc:spChg>
        <pc:picChg chg="mod">
          <ac:chgData name="Nathan Clouse" userId="60190519-0423-46ec-ac65-f82d83ecfd9c" providerId="ADAL" clId="{951AD13D-C252-4E53-A715-0516DC0C99DD}" dt="2021-08-23T01:23:28.130" v="800" actId="1076"/>
          <ac:picMkLst>
            <pc:docMk/>
            <pc:sldMk cId="3196386046" sldId="801"/>
            <ac:picMk id="3" creationId="{B8BB7B21-871F-458F-9666-C0DA2E3BFE91}"/>
          </ac:picMkLst>
        </pc:picChg>
      </pc:sldChg>
      <pc:sldChg chg="addSp modSp add mod modClrScheme chgLayout">
        <pc:chgData name="Nathan Clouse" userId="60190519-0423-46ec-ac65-f82d83ecfd9c" providerId="ADAL" clId="{951AD13D-C252-4E53-A715-0516DC0C99DD}" dt="2021-08-23T01:22:42.289" v="795" actId="700"/>
        <pc:sldMkLst>
          <pc:docMk/>
          <pc:sldMk cId="2181130002" sldId="802"/>
        </pc:sldMkLst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2181130002" sldId="802"/>
            <ac:spMk id="2" creationId="{CBF179CF-9540-428F-9DAA-0E659E4CA0AA}"/>
          </ac:spMkLst>
        </pc:spChg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2181130002" sldId="802"/>
            <ac:spMk id="12" creationId="{2708BAC7-844A-4AE4-B91F-CC4816F95B24}"/>
          </ac:spMkLst>
        </pc:spChg>
        <pc:spChg chg="add 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2181130002" sldId="802"/>
            <ac:spMk id="13" creationId="{A0E23C25-8216-4DFD-B47E-66A0E25D0819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4:17.058" v="808" actId="14100"/>
        <pc:sldMkLst>
          <pc:docMk/>
          <pc:sldMk cId="426340572" sldId="803"/>
        </pc:sldMkLst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426340572" sldId="803"/>
            <ac:spMk id="2" creationId="{CBF179CF-9540-428F-9DAA-0E659E4CA0AA}"/>
          </ac:spMkLst>
        </pc:spChg>
        <pc:spChg chg="mod">
          <ac:chgData name="Nathan Clouse" userId="60190519-0423-46ec-ac65-f82d83ecfd9c" providerId="ADAL" clId="{951AD13D-C252-4E53-A715-0516DC0C99DD}" dt="2021-08-23T01:24:08.137" v="804" actId="14100"/>
          <ac:spMkLst>
            <pc:docMk/>
            <pc:sldMk cId="426340572" sldId="803"/>
            <ac:spMk id="4" creationId="{24DC575E-BA7B-4CF4-AE2D-0C98B145FD6E}"/>
          </ac:spMkLst>
        </pc:spChg>
        <pc:spChg chg="mod">
          <ac:chgData name="Nathan Clouse" userId="60190519-0423-46ec-ac65-f82d83ecfd9c" providerId="ADAL" clId="{951AD13D-C252-4E53-A715-0516DC0C99DD}" dt="2021-08-23T01:24:12.894" v="806" actId="14100"/>
          <ac:spMkLst>
            <pc:docMk/>
            <pc:sldMk cId="426340572" sldId="803"/>
            <ac:spMk id="5" creationId="{18B693D6-FFB7-4008-BF3C-0962ABC066B6}"/>
          </ac:spMkLst>
        </pc:spChg>
        <pc:spChg chg="mod">
          <ac:chgData name="Nathan Clouse" userId="60190519-0423-46ec-ac65-f82d83ecfd9c" providerId="ADAL" clId="{951AD13D-C252-4E53-A715-0516DC0C99DD}" dt="2021-08-23T01:24:10.436" v="805" actId="14100"/>
          <ac:spMkLst>
            <pc:docMk/>
            <pc:sldMk cId="426340572" sldId="803"/>
            <ac:spMk id="6" creationId="{8AFD8A9F-A3FA-482D-83F6-3DD087C0F1AC}"/>
          </ac:spMkLst>
        </pc:spChg>
        <pc:spChg chg="mod">
          <ac:chgData name="Nathan Clouse" userId="60190519-0423-46ec-ac65-f82d83ecfd9c" providerId="ADAL" clId="{951AD13D-C252-4E53-A715-0516DC0C99DD}" dt="2021-08-23T01:24:17.058" v="808" actId="14100"/>
          <ac:spMkLst>
            <pc:docMk/>
            <pc:sldMk cId="426340572" sldId="803"/>
            <ac:spMk id="7" creationId="{E9B65FB6-9451-42B9-8A4B-64F0B4F537C3}"/>
          </ac:spMkLst>
        </pc:spChg>
        <pc:spChg chg="mod ord">
          <ac:chgData name="Nathan Clouse" userId="60190519-0423-46ec-ac65-f82d83ecfd9c" providerId="ADAL" clId="{951AD13D-C252-4E53-A715-0516DC0C99DD}" dt="2021-08-23T01:24:00.225" v="802" actId="1076"/>
          <ac:spMkLst>
            <pc:docMk/>
            <pc:sldMk cId="426340572" sldId="803"/>
            <ac:spMk id="8" creationId="{2068BEEF-C6FD-46BD-A1F0-CD7E040C7497}"/>
          </ac:spMkLst>
        </pc:spChg>
        <pc:spChg chg="add mod ord">
          <ac:chgData name="Nathan Clouse" userId="60190519-0423-46ec-ac65-f82d83ecfd9c" providerId="ADAL" clId="{951AD13D-C252-4E53-A715-0516DC0C99DD}" dt="2021-08-23T01:24:00.225" v="802" actId="1076"/>
          <ac:spMkLst>
            <pc:docMk/>
            <pc:sldMk cId="426340572" sldId="803"/>
            <ac:spMk id="9" creationId="{DFAF5E5B-BAFA-4985-A211-3E77D93C9543}"/>
          </ac:spMkLst>
        </pc:spChg>
        <pc:picChg chg="mod">
          <ac:chgData name="Nathan Clouse" userId="60190519-0423-46ec-ac65-f82d83ecfd9c" providerId="ADAL" clId="{951AD13D-C252-4E53-A715-0516DC0C99DD}" dt="2021-08-23T01:24:00.225" v="802" actId="1076"/>
          <ac:picMkLst>
            <pc:docMk/>
            <pc:sldMk cId="426340572" sldId="803"/>
            <ac:picMk id="3" creationId="{5C5D219D-85C2-45D0-A1EB-9281E949DC61}"/>
          </ac:picMkLst>
        </pc:picChg>
      </pc:sldChg>
      <pc:sldChg chg="addSp modSp add mod modClrScheme chgLayout">
        <pc:chgData name="Nathan Clouse" userId="60190519-0423-46ec-ac65-f82d83ecfd9c" providerId="ADAL" clId="{951AD13D-C252-4E53-A715-0516DC0C99DD}" dt="2021-08-23T01:22:42.289" v="795" actId="700"/>
        <pc:sldMkLst>
          <pc:docMk/>
          <pc:sldMk cId="1484018395" sldId="804"/>
        </pc:sldMkLst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1484018395" sldId="804"/>
            <ac:spMk id="2" creationId="{BDF97B27-B3F8-46F3-8EE0-81DF42A130AF}"/>
          </ac:spMkLst>
        </pc:spChg>
        <pc:spChg chg="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1484018395" sldId="804"/>
            <ac:spMk id="3" creationId="{2FBF8EEA-F33F-4100-8756-7BBF67B0B4F4}"/>
          </ac:spMkLst>
        </pc:spChg>
        <pc:spChg chg="add mod ord">
          <ac:chgData name="Nathan Clouse" userId="60190519-0423-46ec-ac65-f82d83ecfd9c" providerId="ADAL" clId="{951AD13D-C252-4E53-A715-0516DC0C99DD}" dt="2021-08-23T01:22:42.289" v="795" actId="700"/>
          <ac:spMkLst>
            <pc:docMk/>
            <pc:sldMk cId="1484018395" sldId="804"/>
            <ac:spMk id="5" creationId="{7AE741BB-7F09-4E61-A13A-77EA560E97C4}"/>
          </ac:spMkLst>
        </pc:spChg>
      </pc:sldChg>
      <pc:sldChg chg="delSp modSp add mod modClrScheme chgLayout">
        <pc:chgData name="Nathan Clouse" userId="60190519-0423-46ec-ac65-f82d83ecfd9c" providerId="ADAL" clId="{951AD13D-C252-4E53-A715-0516DC0C99DD}" dt="2021-08-23T01:29:55.052" v="941" actId="1076"/>
        <pc:sldMkLst>
          <pc:docMk/>
          <pc:sldMk cId="3405650460" sldId="806"/>
        </pc:sldMkLst>
        <pc:spChg chg="mod ord">
          <ac:chgData name="Nathan Clouse" userId="60190519-0423-46ec-ac65-f82d83ecfd9c" providerId="ADAL" clId="{951AD13D-C252-4E53-A715-0516DC0C99DD}" dt="2021-08-23T01:29:30.180" v="936" actId="700"/>
          <ac:spMkLst>
            <pc:docMk/>
            <pc:sldMk cId="3405650460" sldId="806"/>
            <ac:spMk id="2" creationId="{1E67A074-40CA-4A6B-8E37-5D6E4194A77C}"/>
          </ac:spMkLst>
        </pc:spChg>
        <pc:spChg chg="del mod">
          <ac:chgData name="Nathan Clouse" userId="60190519-0423-46ec-ac65-f82d83ecfd9c" providerId="ADAL" clId="{951AD13D-C252-4E53-A715-0516DC0C99DD}" dt="2021-08-23T01:29:30.180" v="936" actId="700"/>
          <ac:spMkLst>
            <pc:docMk/>
            <pc:sldMk cId="3405650460" sldId="806"/>
            <ac:spMk id="5" creationId="{306225D0-5FC2-4C83-9B95-19E7837A2152}"/>
          </ac:spMkLst>
        </pc:spChg>
        <pc:picChg chg="mod">
          <ac:chgData name="Nathan Clouse" userId="60190519-0423-46ec-ac65-f82d83ecfd9c" providerId="ADAL" clId="{951AD13D-C252-4E53-A715-0516DC0C99DD}" dt="2021-08-23T01:29:55.052" v="941" actId="1076"/>
          <ac:picMkLst>
            <pc:docMk/>
            <pc:sldMk cId="3405650460" sldId="806"/>
            <ac:picMk id="6" creationId="{8F67B2F7-B9A9-4C69-B90F-DACDA667F7BA}"/>
          </ac:picMkLst>
        </pc:picChg>
      </pc:sldChg>
      <pc:sldChg chg="addSp modSp add mod modClrScheme chgLayout">
        <pc:chgData name="Nathan Clouse" userId="60190519-0423-46ec-ac65-f82d83ecfd9c" providerId="ADAL" clId="{951AD13D-C252-4E53-A715-0516DC0C99DD}" dt="2021-08-23T02:24:03.932" v="1730" actId="1076"/>
        <pc:sldMkLst>
          <pc:docMk/>
          <pc:sldMk cId="3105662775" sldId="810"/>
        </pc:sldMkLst>
        <pc:spChg chg="mod ord">
          <ac:chgData name="Nathan Clouse" userId="60190519-0423-46ec-ac65-f82d83ecfd9c" providerId="ADAL" clId="{951AD13D-C252-4E53-A715-0516DC0C99DD}" dt="2021-08-23T02:23:45.807" v="1726" actId="700"/>
          <ac:spMkLst>
            <pc:docMk/>
            <pc:sldMk cId="3105662775" sldId="810"/>
            <ac:spMk id="2" creationId="{394A9D79-9CAC-4527-B219-0DE9982BE3C3}"/>
          </ac:spMkLst>
        </pc:spChg>
        <pc:spChg chg="add mod ord">
          <ac:chgData name="Nathan Clouse" userId="60190519-0423-46ec-ac65-f82d83ecfd9c" providerId="ADAL" clId="{951AD13D-C252-4E53-A715-0516DC0C99DD}" dt="2021-08-23T02:23:45.807" v="1726" actId="700"/>
          <ac:spMkLst>
            <pc:docMk/>
            <pc:sldMk cId="3105662775" sldId="810"/>
            <ac:spMk id="3" creationId="{BE070EFD-8625-42CF-9483-61A70FD3FC33}"/>
          </ac:spMkLst>
        </pc:spChg>
        <pc:spChg chg="mod ord">
          <ac:chgData name="Nathan Clouse" userId="60190519-0423-46ec-ac65-f82d83ecfd9c" providerId="ADAL" clId="{951AD13D-C252-4E53-A715-0516DC0C99DD}" dt="2021-08-23T02:23:45.807" v="1726" actId="700"/>
          <ac:spMkLst>
            <pc:docMk/>
            <pc:sldMk cId="3105662775" sldId="810"/>
            <ac:spMk id="5" creationId="{4C5ED122-0C84-4B76-8146-C78B521A7ED3}"/>
          </ac:spMkLst>
        </pc:spChg>
        <pc:spChg chg="mod">
          <ac:chgData name="Nathan Clouse" userId="60190519-0423-46ec-ac65-f82d83ecfd9c" providerId="ADAL" clId="{951AD13D-C252-4E53-A715-0516DC0C99DD}" dt="2021-08-23T02:24:03.932" v="1730" actId="1076"/>
          <ac:spMkLst>
            <pc:docMk/>
            <pc:sldMk cId="3105662775" sldId="810"/>
            <ac:spMk id="7" creationId="{41D0A729-B843-4646-B0A7-5F96F1C8F202}"/>
          </ac:spMkLst>
        </pc:spChg>
        <pc:spChg chg="mod">
          <ac:chgData name="Nathan Clouse" userId="60190519-0423-46ec-ac65-f82d83ecfd9c" providerId="ADAL" clId="{951AD13D-C252-4E53-A715-0516DC0C99DD}" dt="2021-08-23T02:24:03.932" v="1730" actId="1076"/>
          <ac:spMkLst>
            <pc:docMk/>
            <pc:sldMk cId="3105662775" sldId="810"/>
            <ac:spMk id="8" creationId="{A7B838BB-FDC0-4045-A0D2-D4A7ED7A9F38}"/>
          </ac:spMkLst>
        </pc:spChg>
        <pc:picChg chg="mod">
          <ac:chgData name="Nathan Clouse" userId="60190519-0423-46ec-ac65-f82d83ecfd9c" providerId="ADAL" clId="{951AD13D-C252-4E53-A715-0516DC0C99DD}" dt="2021-08-23T02:24:03.932" v="1730" actId="1076"/>
          <ac:picMkLst>
            <pc:docMk/>
            <pc:sldMk cId="3105662775" sldId="810"/>
            <ac:picMk id="6" creationId="{CE7C9AA3-21A9-4413-97A8-F3ACDFF1069C}"/>
          </ac:picMkLst>
        </pc:picChg>
      </pc:sldChg>
      <pc:sldChg chg="addSp modSp add mod modClrScheme chgLayout">
        <pc:chgData name="Nathan Clouse" userId="60190519-0423-46ec-ac65-f82d83ecfd9c" providerId="ADAL" clId="{951AD13D-C252-4E53-A715-0516DC0C99DD}" dt="2021-08-23T02:24:11.012" v="1731" actId="700"/>
        <pc:sldMkLst>
          <pc:docMk/>
          <pc:sldMk cId="1227580632" sldId="811"/>
        </pc:sldMkLst>
        <pc:spChg chg="mod ord">
          <ac:chgData name="Nathan Clouse" userId="60190519-0423-46ec-ac65-f82d83ecfd9c" providerId="ADAL" clId="{951AD13D-C252-4E53-A715-0516DC0C99DD}" dt="2021-08-23T02:24:11.012" v="1731" actId="700"/>
          <ac:spMkLst>
            <pc:docMk/>
            <pc:sldMk cId="1227580632" sldId="811"/>
            <ac:spMk id="2" creationId="{27F04E7C-A377-4ED4-9C7E-D6EDD799D938}"/>
          </ac:spMkLst>
        </pc:spChg>
        <pc:spChg chg="mod ord">
          <ac:chgData name="Nathan Clouse" userId="60190519-0423-46ec-ac65-f82d83ecfd9c" providerId="ADAL" clId="{951AD13D-C252-4E53-A715-0516DC0C99DD}" dt="2021-08-23T02:24:11.012" v="1731" actId="700"/>
          <ac:spMkLst>
            <pc:docMk/>
            <pc:sldMk cId="1227580632" sldId="811"/>
            <ac:spMk id="4" creationId="{2FD45F9C-035C-4E22-9E84-F2F36B06BF99}"/>
          </ac:spMkLst>
        </pc:spChg>
        <pc:spChg chg="add mod ord">
          <ac:chgData name="Nathan Clouse" userId="60190519-0423-46ec-ac65-f82d83ecfd9c" providerId="ADAL" clId="{951AD13D-C252-4E53-A715-0516DC0C99DD}" dt="2021-08-23T02:24:11.012" v="1731" actId="700"/>
          <ac:spMkLst>
            <pc:docMk/>
            <pc:sldMk cId="1227580632" sldId="811"/>
            <ac:spMk id="5" creationId="{2F27A55B-155B-496C-9FCA-40A31C8EDF36}"/>
          </ac:spMkLst>
        </pc:spChg>
      </pc:sldChg>
      <pc:sldChg chg="modSp add del mod modClrScheme chgLayout">
        <pc:chgData name="Nathan Clouse" userId="60190519-0423-46ec-ac65-f82d83ecfd9c" providerId="ADAL" clId="{951AD13D-C252-4E53-A715-0516DC0C99DD}" dt="2021-08-23T02:26:02.018" v="1774" actId="2696"/>
        <pc:sldMkLst>
          <pc:docMk/>
          <pc:sldMk cId="1639275290" sldId="812"/>
        </pc:sldMkLst>
        <pc:spChg chg="mod ord">
          <ac:chgData name="Nathan Clouse" userId="60190519-0423-46ec-ac65-f82d83ecfd9c" providerId="ADAL" clId="{951AD13D-C252-4E53-A715-0516DC0C99DD}" dt="2021-08-23T02:24:37.769" v="1734" actId="700"/>
          <ac:spMkLst>
            <pc:docMk/>
            <pc:sldMk cId="1639275290" sldId="812"/>
            <ac:spMk id="2" creationId="{B8B330E8-2C5D-492A-9105-BA3A97597269}"/>
          </ac:spMkLst>
        </pc:spChg>
        <pc:spChg chg="mod ord">
          <ac:chgData name="Nathan Clouse" userId="60190519-0423-46ec-ac65-f82d83ecfd9c" providerId="ADAL" clId="{951AD13D-C252-4E53-A715-0516DC0C99DD}" dt="2021-08-23T02:24:37.769" v="1734" actId="700"/>
          <ac:spMkLst>
            <pc:docMk/>
            <pc:sldMk cId="1639275290" sldId="812"/>
            <ac:spMk id="4" creationId="{6320B0D5-A6D2-45E3-82A7-893E230E4052}"/>
          </ac:spMkLst>
        </pc:spChg>
        <pc:spChg chg="mod ord">
          <ac:chgData name="Nathan Clouse" userId="60190519-0423-46ec-ac65-f82d83ecfd9c" providerId="ADAL" clId="{951AD13D-C252-4E53-A715-0516DC0C99DD}" dt="2021-08-23T02:24:37.769" v="1734" actId="700"/>
          <ac:spMkLst>
            <pc:docMk/>
            <pc:sldMk cId="1639275290" sldId="812"/>
            <ac:spMk id="5" creationId="{BAA94250-D857-4AE0-B8D2-E0180A40C9A5}"/>
          </ac:spMkLst>
        </pc:spChg>
        <pc:picChg chg="mod ord modCrop">
          <ac:chgData name="Nathan Clouse" userId="60190519-0423-46ec-ac65-f82d83ecfd9c" providerId="ADAL" clId="{951AD13D-C252-4E53-A715-0516DC0C99DD}" dt="2021-08-23T02:24:37.769" v="1734" actId="700"/>
          <ac:picMkLst>
            <pc:docMk/>
            <pc:sldMk cId="1639275290" sldId="812"/>
            <ac:picMk id="7" creationId="{0A102D67-6801-4A2F-AB03-67FC5C214A9B}"/>
          </ac:picMkLst>
        </pc:picChg>
      </pc:sldChg>
      <pc:sldChg chg="modSp add del mod modClrScheme chgLayout">
        <pc:chgData name="Nathan Clouse" userId="60190519-0423-46ec-ac65-f82d83ecfd9c" providerId="ADAL" clId="{951AD13D-C252-4E53-A715-0516DC0C99DD}" dt="2021-08-23T02:22:06.989" v="1701"/>
        <pc:sldMkLst>
          <pc:docMk/>
          <pc:sldMk cId="1144734459" sldId="813"/>
        </pc:sldMkLst>
        <pc:spChg chg="mod ord">
          <ac:chgData name="Nathan Clouse" userId="60190519-0423-46ec-ac65-f82d83ecfd9c" providerId="ADAL" clId="{951AD13D-C252-4E53-A715-0516DC0C99DD}" dt="2021-08-23T02:22:06.634" v="1699" actId="700"/>
          <ac:spMkLst>
            <pc:docMk/>
            <pc:sldMk cId="1144734459" sldId="813"/>
            <ac:spMk id="2" creationId="{749E0A24-C680-4AD2-9DBD-DA11D19293AA}"/>
          </ac:spMkLst>
        </pc:spChg>
        <pc:spChg chg="mod ord">
          <ac:chgData name="Nathan Clouse" userId="60190519-0423-46ec-ac65-f82d83ecfd9c" providerId="ADAL" clId="{951AD13D-C252-4E53-A715-0516DC0C99DD}" dt="2021-08-23T02:22:06.989" v="1701"/>
          <ac:spMkLst>
            <pc:docMk/>
            <pc:sldMk cId="1144734459" sldId="813"/>
            <ac:spMk id="5" creationId="{7BBB053D-892D-4D9A-84BD-6469BED3836B}"/>
          </ac:spMkLst>
        </pc:spChg>
        <pc:spChg chg="mod ord">
          <ac:chgData name="Nathan Clouse" userId="60190519-0423-46ec-ac65-f82d83ecfd9c" providerId="ADAL" clId="{951AD13D-C252-4E53-A715-0516DC0C99DD}" dt="2021-08-23T02:22:06.634" v="1699" actId="700"/>
          <ac:spMkLst>
            <pc:docMk/>
            <pc:sldMk cId="1144734459" sldId="813"/>
            <ac:spMk id="7" creationId="{867E8EC6-8667-4AE9-ACD6-E59D3E467E9A}"/>
          </ac:spMkLst>
        </pc:spChg>
        <pc:picChg chg="mod ord modCrop">
          <ac:chgData name="Nathan Clouse" userId="60190519-0423-46ec-ac65-f82d83ecfd9c" providerId="ADAL" clId="{951AD13D-C252-4E53-A715-0516DC0C99DD}" dt="2021-08-23T02:22:06.634" v="1699" actId="700"/>
          <ac:picMkLst>
            <pc:docMk/>
            <pc:sldMk cId="1144734459" sldId="813"/>
            <ac:picMk id="4" creationId="{AC79BD9C-149C-4D84-9F9A-538C1303B5D1}"/>
          </ac:picMkLst>
        </pc:picChg>
      </pc:sldChg>
      <pc:sldChg chg="delSp modSp add mod modClrScheme chgLayout">
        <pc:chgData name="Nathan Clouse" userId="60190519-0423-46ec-ac65-f82d83ecfd9c" providerId="ADAL" clId="{951AD13D-C252-4E53-A715-0516DC0C99DD}" dt="2021-08-23T02:21:40.794" v="1695" actId="700"/>
        <pc:sldMkLst>
          <pc:docMk/>
          <pc:sldMk cId="2330723173" sldId="820"/>
        </pc:sldMkLst>
        <pc:spChg chg="mod ord">
          <ac:chgData name="Nathan Clouse" userId="60190519-0423-46ec-ac65-f82d83ecfd9c" providerId="ADAL" clId="{951AD13D-C252-4E53-A715-0516DC0C99DD}" dt="2021-08-23T02:21:40.794" v="1695" actId="700"/>
          <ac:spMkLst>
            <pc:docMk/>
            <pc:sldMk cId="2330723173" sldId="820"/>
            <ac:spMk id="2" creationId="{CC8FDB4B-9BE5-4E51-A763-A5E4DE248B9A}"/>
          </ac:spMkLst>
        </pc:spChg>
        <pc:spChg chg="del">
          <ac:chgData name="Nathan Clouse" userId="60190519-0423-46ec-ac65-f82d83ecfd9c" providerId="ADAL" clId="{951AD13D-C252-4E53-A715-0516DC0C99DD}" dt="2021-08-23T02:21:40.794" v="1695" actId="700"/>
          <ac:spMkLst>
            <pc:docMk/>
            <pc:sldMk cId="2330723173" sldId="820"/>
            <ac:spMk id="6" creationId="{E1810ABE-7ADB-45F4-8D0E-39BBCB13830A}"/>
          </ac:spMkLst>
        </pc:spChg>
      </pc:sldChg>
      <pc:sldChg chg="modSp add del mod">
        <pc:chgData name="Nathan Clouse" userId="60190519-0423-46ec-ac65-f82d83ecfd9c" providerId="ADAL" clId="{951AD13D-C252-4E53-A715-0516DC0C99DD}" dt="2021-08-23T02:26:02.018" v="1774" actId="2696"/>
        <pc:sldMkLst>
          <pc:docMk/>
          <pc:sldMk cId="3496402552" sldId="822"/>
        </pc:sldMkLst>
        <pc:spChg chg="mod">
          <ac:chgData name="Nathan Clouse" userId="60190519-0423-46ec-ac65-f82d83ecfd9c" providerId="ADAL" clId="{951AD13D-C252-4E53-A715-0516DC0C99DD}" dt="2021-08-23T02:23:34.794" v="1723" actId="27636"/>
          <ac:spMkLst>
            <pc:docMk/>
            <pc:sldMk cId="3496402552" sldId="822"/>
            <ac:spMk id="2" creationId="{B8B330E8-2C5D-492A-9105-BA3A97597269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5:59.962" v="851" actId="700"/>
        <pc:sldMkLst>
          <pc:docMk/>
          <pc:sldMk cId="1338815012" sldId="823"/>
        </pc:sldMkLst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1338815012" sldId="823"/>
            <ac:spMk id="2" creationId="{56F6129C-6DBC-490A-BD01-51040ED8F999}"/>
          </ac:spMkLst>
        </pc:spChg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1338815012" sldId="823"/>
            <ac:spMk id="5" creationId="{FC9621B1-0970-4CA9-9A76-24DFA3DFCCFD}"/>
          </ac:spMkLst>
        </pc:spChg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1338815012" sldId="823"/>
            <ac:spMk id="11" creationId="{01A36262-CBD7-45FE-8C22-9890487DF4E3}"/>
          </ac:spMkLst>
        </pc:spChg>
      </pc:sldChg>
      <pc:sldChg chg="modSp add del mod">
        <pc:chgData name="Nathan Clouse" userId="60190519-0423-46ec-ac65-f82d83ecfd9c" providerId="ADAL" clId="{951AD13D-C252-4E53-A715-0516DC0C99DD}" dt="2021-08-23T02:26:02.018" v="1774" actId="2696"/>
        <pc:sldMkLst>
          <pc:docMk/>
          <pc:sldMk cId="2436428631" sldId="824"/>
        </pc:sldMkLst>
        <pc:spChg chg="mod">
          <ac:chgData name="Nathan Clouse" userId="60190519-0423-46ec-ac65-f82d83ecfd9c" providerId="ADAL" clId="{951AD13D-C252-4E53-A715-0516DC0C99DD}" dt="2021-08-23T02:23:34.803" v="1724" actId="27636"/>
          <ac:spMkLst>
            <pc:docMk/>
            <pc:sldMk cId="2436428631" sldId="824"/>
            <ac:spMk id="2" creationId="{B8B330E8-2C5D-492A-9105-BA3A97597269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5:59.962" v="851" actId="700"/>
        <pc:sldMkLst>
          <pc:docMk/>
          <pc:sldMk cId="37109222" sldId="825"/>
        </pc:sldMkLst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7109222" sldId="825"/>
            <ac:spMk id="3" creationId="{6B892114-E0E1-4D58-958D-B1E56471850B}"/>
          </ac:spMkLst>
        </pc:spChg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7109222" sldId="825"/>
            <ac:spMk id="4" creationId="{44C73454-2F5C-4DF9-9F22-0B0F74351DBF}"/>
          </ac:spMkLst>
        </pc:spChg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7109222" sldId="825"/>
            <ac:spMk id="5" creationId="{FC9621B1-0970-4CA9-9A76-24DFA3DFCCFD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5:59.962" v="851" actId="700"/>
        <pc:sldMkLst>
          <pc:docMk/>
          <pc:sldMk cId="2957158679" sldId="826"/>
        </pc:sldMkLst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2957158679" sldId="826"/>
            <ac:spMk id="2" creationId="{D847AD90-C84C-4F43-B988-6412C94C02CC}"/>
          </ac:spMkLst>
        </pc:spChg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2957158679" sldId="826"/>
            <ac:spMk id="3" creationId="{D293F7A9-796C-4DDE-A77A-37227766E325}"/>
          </ac:spMkLst>
        </pc:spChg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2957158679" sldId="826"/>
            <ac:spMk id="5" creationId="{FC9621B1-0970-4CA9-9A76-24DFA3DFCCFD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5:59.962" v="851" actId="700"/>
        <pc:sldMkLst>
          <pc:docMk/>
          <pc:sldMk cId="1893463138" sldId="827"/>
        </pc:sldMkLst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1893463138" sldId="827"/>
            <ac:spMk id="2" creationId="{08AA2F1F-E8D0-471C-A48B-ED06D6837029}"/>
          </ac:spMkLst>
        </pc:spChg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1893463138" sldId="827"/>
            <ac:spMk id="3" creationId="{A751FCD2-A2FA-4939-A936-F441ACB98A55}"/>
          </ac:spMkLst>
        </pc:spChg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1893463138" sldId="827"/>
            <ac:spMk id="5" creationId="{FC9621B1-0970-4CA9-9A76-24DFA3DFCCFD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5:59.962" v="851" actId="700"/>
        <pc:sldMkLst>
          <pc:docMk/>
          <pc:sldMk cId="2031976325" sldId="828"/>
        </pc:sldMkLst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2031976325" sldId="828"/>
            <ac:spMk id="2" creationId="{F2A998AD-806A-4AD5-B150-4FD53E983715}"/>
          </ac:spMkLst>
        </pc:spChg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2031976325" sldId="828"/>
            <ac:spMk id="3" creationId="{4F16101B-E2E8-433B-9E24-0CB24D058375}"/>
          </ac:spMkLst>
        </pc:spChg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2031976325" sldId="828"/>
            <ac:spMk id="5" creationId="{FC9621B1-0970-4CA9-9A76-24DFA3DFCCFD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5:59.962" v="851" actId="700"/>
        <pc:sldMkLst>
          <pc:docMk/>
          <pc:sldMk cId="36476164" sldId="829"/>
        </pc:sldMkLst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6476164" sldId="829"/>
            <ac:spMk id="2" creationId="{215A973B-730A-4FAA-9FFD-CF57128D93A6}"/>
          </ac:spMkLst>
        </pc:spChg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6476164" sldId="829"/>
            <ac:spMk id="3" creationId="{FC046B55-31DC-430A-ADD3-091FA9059195}"/>
          </ac:spMkLst>
        </pc:spChg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6476164" sldId="829"/>
            <ac:spMk id="4" creationId="{D010ABF4-E715-456C-8F17-923AF1C8CA49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5:59.962" v="851" actId="700"/>
        <pc:sldMkLst>
          <pc:docMk/>
          <pc:sldMk cId="3105906808" sldId="830"/>
        </pc:sldMkLst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105906808" sldId="830"/>
            <ac:spMk id="2" creationId="{E6CEFAD5-0BDA-4622-8C36-538D11B5A92C}"/>
          </ac:spMkLst>
        </pc:spChg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105906808" sldId="830"/>
            <ac:spMk id="3" creationId="{3F2B68A3-ED66-4BD0-8BD6-6558B55FDFB9}"/>
          </ac:spMkLst>
        </pc:spChg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105906808" sldId="830"/>
            <ac:spMk id="5" creationId="{C40D0744-41FF-474D-A8D2-2A60821B2157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5:59.962" v="851" actId="700"/>
        <pc:sldMkLst>
          <pc:docMk/>
          <pc:sldMk cId="1493326402" sldId="831"/>
        </pc:sldMkLst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1493326402" sldId="831"/>
            <ac:spMk id="2" creationId="{75A312FB-DD6B-43B9-97E8-EE65192F9203}"/>
          </ac:spMkLst>
        </pc:spChg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1493326402" sldId="831"/>
            <ac:spMk id="3" creationId="{3F2B68A3-ED66-4BD0-8BD6-6558B55FDFB9}"/>
          </ac:spMkLst>
        </pc:spChg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1493326402" sldId="831"/>
            <ac:spMk id="6" creationId="{375C5153-E65D-4566-8E52-8F6030C20D31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3T01:25:59.962" v="851" actId="700"/>
        <pc:sldMkLst>
          <pc:docMk/>
          <pc:sldMk cId="3437532588" sldId="832"/>
        </pc:sldMkLst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437532588" sldId="832"/>
            <ac:spMk id="2" creationId="{215A973B-730A-4FAA-9FFD-CF57128D93A6}"/>
          </ac:spMkLst>
        </pc:spChg>
        <pc:spChg chg="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437532588" sldId="832"/>
            <ac:spMk id="3" creationId="{FC046B55-31DC-430A-ADD3-091FA9059195}"/>
          </ac:spMkLst>
        </pc:spChg>
        <pc:spChg chg="add mod ord">
          <ac:chgData name="Nathan Clouse" userId="60190519-0423-46ec-ac65-f82d83ecfd9c" providerId="ADAL" clId="{951AD13D-C252-4E53-A715-0516DC0C99DD}" dt="2021-08-23T01:25:59.962" v="851" actId="700"/>
          <ac:spMkLst>
            <pc:docMk/>
            <pc:sldMk cId="3437532588" sldId="832"/>
            <ac:spMk id="4" creationId="{9955039B-EE89-48F1-9DE0-9726E1EE313F}"/>
          </ac:spMkLst>
        </pc:spChg>
      </pc:sldChg>
      <pc:sldChg chg="addSp modSp add mod modClrScheme chgLayout">
        <pc:chgData name="Nathan Clouse" userId="60190519-0423-46ec-ac65-f82d83ecfd9c" providerId="ADAL" clId="{951AD13D-C252-4E53-A715-0516DC0C99DD}" dt="2021-08-22T05:21:37.802" v="525" actId="1076"/>
        <pc:sldMkLst>
          <pc:docMk/>
          <pc:sldMk cId="1912216072" sldId="833"/>
        </pc:sldMkLst>
        <pc:spChg chg="mod ord">
          <ac:chgData name="Nathan Clouse" userId="60190519-0423-46ec-ac65-f82d83ecfd9c" providerId="ADAL" clId="{951AD13D-C252-4E53-A715-0516DC0C99DD}" dt="2021-08-22T05:21:18.017" v="523" actId="700"/>
          <ac:spMkLst>
            <pc:docMk/>
            <pc:sldMk cId="1912216072" sldId="833"/>
            <ac:spMk id="2" creationId="{66C0B66B-5E75-4409-8AEB-E1A2E750F450}"/>
          </ac:spMkLst>
        </pc:spChg>
        <pc:spChg chg="mod ord">
          <ac:chgData name="Nathan Clouse" userId="60190519-0423-46ec-ac65-f82d83ecfd9c" providerId="ADAL" clId="{951AD13D-C252-4E53-A715-0516DC0C99DD}" dt="2021-08-22T05:21:18.017" v="523" actId="700"/>
          <ac:spMkLst>
            <pc:docMk/>
            <pc:sldMk cId="1912216072" sldId="833"/>
            <ac:spMk id="3" creationId="{E5092D43-C83C-4CAA-B9B9-3EB1B1C1EB2B}"/>
          </ac:spMkLst>
        </pc:spChg>
        <pc:spChg chg="add mod ord">
          <ac:chgData name="Nathan Clouse" userId="60190519-0423-46ec-ac65-f82d83ecfd9c" providerId="ADAL" clId="{951AD13D-C252-4E53-A715-0516DC0C99DD}" dt="2021-08-22T05:21:18.017" v="523" actId="700"/>
          <ac:spMkLst>
            <pc:docMk/>
            <pc:sldMk cId="1912216072" sldId="833"/>
            <ac:spMk id="4" creationId="{62A90C4D-D635-44A4-96FB-7422F0034FB2}"/>
          </ac:spMkLst>
        </pc:spChg>
        <pc:picChg chg="mod">
          <ac:chgData name="Nathan Clouse" userId="60190519-0423-46ec-ac65-f82d83ecfd9c" providerId="ADAL" clId="{951AD13D-C252-4E53-A715-0516DC0C99DD}" dt="2021-08-22T05:21:37.802" v="525" actId="1076"/>
          <ac:picMkLst>
            <pc:docMk/>
            <pc:sldMk cId="1912216072" sldId="833"/>
            <ac:picMk id="2050" creationId="{4FB062E3-65A9-41CF-B510-C25BB90FDED5}"/>
          </ac:picMkLst>
        </pc:picChg>
      </pc:sldChg>
      <pc:sldChg chg="new del">
        <pc:chgData name="Nathan Clouse" userId="60190519-0423-46ec-ac65-f82d83ecfd9c" providerId="ADAL" clId="{951AD13D-C252-4E53-A715-0516DC0C99DD}" dt="2021-08-22T05:21:48.242" v="529" actId="47"/>
        <pc:sldMkLst>
          <pc:docMk/>
          <pc:sldMk cId="693127698" sldId="834"/>
        </pc:sldMkLst>
      </pc:sldChg>
      <pc:sldChg chg="addSp delSp modSp add mod modClrScheme chgLayout">
        <pc:chgData name="Nathan Clouse" userId="60190519-0423-46ec-ac65-f82d83ecfd9c" providerId="ADAL" clId="{951AD13D-C252-4E53-A715-0516DC0C99DD}" dt="2021-08-23T02:41:44.352" v="1841" actId="20577"/>
        <pc:sldMkLst>
          <pc:docMk/>
          <pc:sldMk cId="4237028427" sldId="834"/>
        </pc:sldMkLst>
        <pc:spChg chg="mod ord">
          <ac:chgData name="Nathan Clouse" userId="60190519-0423-46ec-ac65-f82d83ecfd9c" providerId="ADAL" clId="{951AD13D-C252-4E53-A715-0516DC0C99DD}" dt="2021-08-23T02:26:22.352" v="1788" actId="700"/>
          <ac:spMkLst>
            <pc:docMk/>
            <pc:sldMk cId="4237028427" sldId="834"/>
            <ac:spMk id="2" creationId="{CA214221-F2CD-44D1-844B-C2BB804EBBA3}"/>
          </ac:spMkLst>
        </pc:spChg>
        <pc:spChg chg="del mod ord">
          <ac:chgData name="Nathan Clouse" userId="60190519-0423-46ec-ac65-f82d83ecfd9c" providerId="ADAL" clId="{951AD13D-C252-4E53-A715-0516DC0C99DD}" dt="2021-08-23T02:26:22.352" v="1788" actId="700"/>
          <ac:spMkLst>
            <pc:docMk/>
            <pc:sldMk cId="4237028427" sldId="834"/>
            <ac:spMk id="3" creationId="{71CD6111-76B2-4744-B152-6FF5DC45C55A}"/>
          </ac:spMkLst>
        </pc:spChg>
        <pc:spChg chg="mod ord">
          <ac:chgData name="Nathan Clouse" userId="60190519-0423-46ec-ac65-f82d83ecfd9c" providerId="ADAL" clId="{951AD13D-C252-4E53-A715-0516DC0C99DD}" dt="2021-08-23T02:41:44.352" v="1841" actId="20577"/>
          <ac:spMkLst>
            <pc:docMk/>
            <pc:sldMk cId="4237028427" sldId="834"/>
            <ac:spMk id="4" creationId="{C9DD2DF6-9C61-469C-81AB-B92E95485FC9}"/>
          </ac:spMkLst>
        </pc:spChg>
        <pc:spChg chg="mod ord">
          <ac:chgData name="Nathan Clouse" userId="60190519-0423-46ec-ac65-f82d83ecfd9c" providerId="ADAL" clId="{951AD13D-C252-4E53-A715-0516DC0C99DD}" dt="2021-08-23T02:26:22.352" v="1788" actId="700"/>
          <ac:spMkLst>
            <pc:docMk/>
            <pc:sldMk cId="4237028427" sldId="834"/>
            <ac:spMk id="5" creationId="{6E547E7A-895E-4B7E-92F2-9B499B9191DC}"/>
          </ac:spMkLst>
        </pc:spChg>
        <pc:spChg chg="add mod ord">
          <ac:chgData name="Nathan Clouse" userId="60190519-0423-46ec-ac65-f82d83ecfd9c" providerId="ADAL" clId="{951AD13D-C252-4E53-A715-0516DC0C99DD}" dt="2021-08-23T02:26:22.352" v="1788" actId="700"/>
          <ac:spMkLst>
            <pc:docMk/>
            <pc:sldMk cId="4237028427" sldId="834"/>
            <ac:spMk id="6" creationId="{3A341D80-D74C-42A9-8634-9920BF2CE2D0}"/>
          </ac:spMkLst>
        </pc:spChg>
      </pc:sldChg>
      <pc:sldChg chg="modSp add mod">
        <pc:chgData name="Nathan Clouse" userId="60190519-0423-46ec-ac65-f82d83ecfd9c" providerId="ADAL" clId="{951AD13D-C252-4E53-A715-0516DC0C99DD}" dt="2021-08-22T05:22:04.875" v="533" actId="1076"/>
        <pc:sldMkLst>
          <pc:docMk/>
          <pc:sldMk cId="2896246376" sldId="835"/>
        </pc:sldMkLst>
        <pc:spChg chg="mod">
          <ac:chgData name="Nathan Clouse" userId="60190519-0423-46ec-ac65-f82d83ecfd9c" providerId="ADAL" clId="{951AD13D-C252-4E53-A715-0516DC0C99DD}" dt="2021-08-22T05:21:52.540" v="530" actId="20577"/>
          <ac:spMkLst>
            <pc:docMk/>
            <pc:sldMk cId="2896246376" sldId="835"/>
            <ac:spMk id="2" creationId="{66C0B66B-5E75-4409-8AEB-E1A2E750F450}"/>
          </ac:spMkLst>
        </pc:spChg>
        <pc:picChg chg="mod">
          <ac:chgData name="Nathan Clouse" userId="60190519-0423-46ec-ac65-f82d83ecfd9c" providerId="ADAL" clId="{951AD13D-C252-4E53-A715-0516DC0C99DD}" dt="2021-08-22T05:22:04.875" v="533" actId="1076"/>
          <ac:picMkLst>
            <pc:docMk/>
            <pc:sldMk cId="2896246376" sldId="835"/>
            <ac:picMk id="2050" creationId="{4FB062E3-65A9-41CF-B510-C25BB90FDED5}"/>
          </ac:picMkLst>
        </pc:picChg>
      </pc:sldChg>
      <pc:sldChg chg="add">
        <pc:chgData name="Nathan Clouse" userId="60190519-0423-46ec-ac65-f82d83ecfd9c" providerId="ADAL" clId="{951AD13D-C252-4E53-A715-0516DC0C99DD}" dt="2021-08-22T05:21:46.330" v="528"/>
        <pc:sldMkLst>
          <pc:docMk/>
          <pc:sldMk cId="3647586166" sldId="836"/>
        </pc:sldMkLst>
      </pc:sldChg>
      <pc:sldChg chg="addSp delSp modSp new mod modClrScheme chgLayout">
        <pc:chgData name="Nathan Clouse" userId="60190519-0423-46ec-ac65-f82d83ecfd9c" providerId="ADAL" clId="{951AD13D-C252-4E53-A715-0516DC0C99DD}" dt="2021-08-22T05:23:27.393" v="538"/>
        <pc:sldMkLst>
          <pc:docMk/>
          <pc:sldMk cId="669437475" sldId="837"/>
        </pc:sldMkLst>
        <pc:spChg chg="del mod ord">
          <ac:chgData name="Nathan Clouse" userId="60190519-0423-46ec-ac65-f82d83ecfd9c" providerId="ADAL" clId="{951AD13D-C252-4E53-A715-0516DC0C99DD}" dt="2021-08-22T05:23:20.342" v="535" actId="700"/>
          <ac:spMkLst>
            <pc:docMk/>
            <pc:sldMk cId="669437475" sldId="837"/>
            <ac:spMk id="2" creationId="{DF0EA37C-7833-4F43-8D3D-FCBA7FF96B75}"/>
          </ac:spMkLst>
        </pc:spChg>
        <pc:spChg chg="del mod ord">
          <ac:chgData name="Nathan Clouse" userId="60190519-0423-46ec-ac65-f82d83ecfd9c" providerId="ADAL" clId="{951AD13D-C252-4E53-A715-0516DC0C99DD}" dt="2021-08-22T05:23:20.342" v="535" actId="700"/>
          <ac:spMkLst>
            <pc:docMk/>
            <pc:sldMk cId="669437475" sldId="837"/>
            <ac:spMk id="3" creationId="{97829D30-BEB5-4A5F-BC11-0B1B849D7C9F}"/>
          </ac:spMkLst>
        </pc:spChg>
        <pc:spChg chg="add mod ord">
          <ac:chgData name="Nathan Clouse" userId="60190519-0423-46ec-ac65-f82d83ecfd9c" providerId="ADAL" clId="{951AD13D-C252-4E53-A715-0516DC0C99DD}" dt="2021-08-22T05:23:23.077" v="537" actId="20577"/>
          <ac:spMkLst>
            <pc:docMk/>
            <pc:sldMk cId="669437475" sldId="837"/>
            <ac:spMk id="4" creationId="{D82D1777-13C6-4BC7-A758-EACCA3C53EA7}"/>
          </ac:spMkLst>
        </pc:spChg>
        <pc:spChg chg="add mod ord">
          <ac:chgData name="Nathan Clouse" userId="60190519-0423-46ec-ac65-f82d83ecfd9c" providerId="ADAL" clId="{951AD13D-C252-4E53-A715-0516DC0C99DD}" dt="2021-08-22T05:23:27.393" v="538"/>
          <ac:spMkLst>
            <pc:docMk/>
            <pc:sldMk cId="669437475" sldId="837"/>
            <ac:spMk id="5" creationId="{90CCD1A2-7AA2-49CE-91DE-63FC90756261}"/>
          </ac:spMkLst>
        </pc:spChg>
        <pc:spChg chg="add mod ord">
          <ac:chgData name="Nathan Clouse" userId="60190519-0423-46ec-ac65-f82d83ecfd9c" providerId="ADAL" clId="{951AD13D-C252-4E53-A715-0516DC0C99DD}" dt="2021-08-22T05:23:20.342" v="535" actId="700"/>
          <ac:spMkLst>
            <pc:docMk/>
            <pc:sldMk cId="669437475" sldId="837"/>
            <ac:spMk id="6" creationId="{FBA35B4B-1ECB-4BAA-9C62-77774C72AC4B}"/>
          </ac:spMkLst>
        </pc:spChg>
      </pc:sldChg>
      <pc:sldChg chg="addSp modSp new mod modAnim">
        <pc:chgData name="Nathan Clouse" userId="60190519-0423-46ec-ac65-f82d83ecfd9c" providerId="ADAL" clId="{951AD13D-C252-4E53-A715-0516DC0C99DD}" dt="2021-08-22T05:25:23.992" v="563" actId="20577"/>
        <pc:sldMkLst>
          <pc:docMk/>
          <pc:sldMk cId="1311044502" sldId="838"/>
        </pc:sldMkLst>
        <pc:spChg chg="mod">
          <ac:chgData name="Nathan Clouse" userId="60190519-0423-46ec-ac65-f82d83ecfd9c" providerId="ADAL" clId="{951AD13D-C252-4E53-A715-0516DC0C99DD}" dt="2021-08-22T05:25:23.992" v="563" actId="20577"/>
          <ac:spMkLst>
            <pc:docMk/>
            <pc:sldMk cId="1311044502" sldId="838"/>
            <ac:spMk id="2" creationId="{92216A4F-2370-4672-86D6-C0BFCD1BC3F4}"/>
          </ac:spMkLst>
        </pc:spChg>
        <pc:spChg chg="mod">
          <ac:chgData name="Nathan Clouse" userId="60190519-0423-46ec-ac65-f82d83ecfd9c" providerId="ADAL" clId="{951AD13D-C252-4E53-A715-0516DC0C99DD}" dt="2021-08-22T05:24:33.259" v="546" actId="20577"/>
          <ac:spMkLst>
            <pc:docMk/>
            <pc:sldMk cId="1311044502" sldId="838"/>
            <ac:spMk id="4" creationId="{B24A4811-ED10-4D54-9966-3F164E85A4AF}"/>
          </ac:spMkLst>
        </pc:spChg>
        <pc:spChg chg="add mod">
          <ac:chgData name="Nathan Clouse" userId="60190519-0423-46ec-ac65-f82d83ecfd9c" providerId="ADAL" clId="{951AD13D-C252-4E53-A715-0516DC0C99DD}" dt="2021-08-22T05:24:50.307" v="559" actId="20577"/>
          <ac:spMkLst>
            <pc:docMk/>
            <pc:sldMk cId="1311044502" sldId="838"/>
            <ac:spMk id="5" creationId="{7616C9DB-A03A-4187-8E42-FAD6F5336AB7}"/>
          </ac:spMkLst>
        </pc:spChg>
      </pc:sldChg>
      <pc:sldChg chg="modSp add mod">
        <pc:chgData name="Nathan Clouse" userId="60190519-0423-46ec-ac65-f82d83ecfd9c" providerId="ADAL" clId="{951AD13D-C252-4E53-A715-0516DC0C99DD}" dt="2021-08-23T01:18:15.281" v="645" actId="20577"/>
        <pc:sldMkLst>
          <pc:docMk/>
          <pc:sldMk cId="4083320375" sldId="839"/>
        </pc:sldMkLst>
        <pc:spChg chg="mod">
          <ac:chgData name="Nathan Clouse" userId="60190519-0423-46ec-ac65-f82d83ecfd9c" providerId="ADAL" clId="{951AD13D-C252-4E53-A715-0516DC0C99DD}" dt="2021-08-23T01:18:15.281" v="645" actId="20577"/>
          <ac:spMkLst>
            <pc:docMk/>
            <pc:sldMk cId="4083320375" sldId="839"/>
            <ac:spMk id="5" creationId="{90CCD1A2-7AA2-49CE-91DE-63FC90756261}"/>
          </ac:spMkLst>
        </pc:spChg>
      </pc:sldChg>
      <pc:sldChg chg="modSp new mod">
        <pc:chgData name="Nathan Clouse" userId="60190519-0423-46ec-ac65-f82d83ecfd9c" providerId="ADAL" clId="{951AD13D-C252-4E53-A715-0516DC0C99DD}" dt="2021-08-23T01:18:56.689" v="708" actId="20577"/>
        <pc:sldMkLst>
          <pc:docMk/>
          <pc:sldMk cId="825439097" sldId="840"/>
        </pc:sldMkLst>
        <pc:spChg chg="mod">
          <ac:chgData name="Nathan Clouse" userId="60190519-0423-46ec-ac65-f82d83ecfd9c" providerId="ADAL" clId="{951AD13D-C252-4E53-A715-0516DC0C99DD}" dt="2021-08-23T01:18:56.689" v="708" actId="20577"/>
          <ac:spMkLst>
            <pc:docMk/>
            <pc:sldMk cId="825439097" sldId="840"/>
            <ac:spMk id="2" creationId="{B00851B4-51F3-4A4C-9C26-5153DE205B0B}"/>
          </ac:spMkLst>
        </pc:spChg>
        <pc:spChg chg="mod">
          <ac:chgData name="Nathan Clouse" userId="60190519-0423-46ec-ac65-f82d83ecfd9c" providerId="ADAL" clId="{951AD13D-C252-4E53-A715-0516DC0C99DD}" dt="2021-08-23T01:18:40.209" v="647"/>
          <ac:spMkLst>
            <pc:docMk/>
            <pc:sldMk cId="825439097" sldId="840"/>
            <ac:spMk id="3" creationId="{CDEEA947-A1B9-4F4B-B6A2-19C81A6BE340}"/>
          </ac:spMkLst>
        </pc:spChg>
      </pc:sldChg>
      <pc:sldChg chg="addSp delSp modSp new mod modClrScheme chgLayout">
        <pc:chgData name="Nathan Clouse" userId="60190519-0423-46ec-ac65-f82d83ecfd9c" providerId="ADAL" clId="{951AD13D-C252-4E53-A715-0516DC0C99DD}" dt="2021-08-23T01:21:51.705" v="758" actId="20577"/>
        <pc:sldMkLst>
          <pc:docMk/>
          <pc:sldMk cId="3561306184" sldId="841"/>
        </pc:sldMkLst>
        <pc:spChg chg="del mod ord">
          <ac:chgData name="Nathan Clouse" userId="60190519-0423-46ec-ac65-f82d83ecfd9c" providerId="ADAL" clId="{951AD13D-C252-4E53-A715-0516DC0C99DD}" dt="2021-08-23T01:20:11.900" v="733" actId="700"/>
          <ac:spMkLst>
            <pc:docMk/>
            <pc:sldMk cId="3561306184" sldId="841"/>
            <ac:spMk id="2" creationId="{CF1502BA-F6C3-4273-B452-969F5478B3E8}"/>
          </ac:spMkLst>
        </pc:spChg>
        <pc:spChg chg="del mod ord">
          <ac:chgData name="Nathan Clouse" userId="60190519-0423-46ec-ac65-f82d83ecfd9c" providerId="ADAL" clId="{951AD13D-C252-4E53-A715-0516DC0C99DD}" dt="2021-08-23T01:20:11.900" v="733" actId="700"/>
          <ac:spMkLst>
            <pc:docMk/>
            <pc:sldMk cId="3561306184" sldId="841"/>
            <ac:spMk id="3" creationId="{5A8FE996-3A78-4886-A6D4-8631468AB9D4}"/>
          </ac:spMkLst>
        </pc:spChg>
        <pc:spChg chg="add mod ord">
          <ac:chgData name="Nathan Clouse" userId="60190519-0423-46ec-ac65-f82d83ecfd9c" providerId="ADAL" clId="{951AD13D-C252-4E53-A715-0516DC0C99DD}" dt="2021-08-23T01:21:27.760" v="755" actId="20577"/>
          <ac:spMkLst>
            <pc:docMk/>
            <pc:sldMk cId="3561306184" sldId="841"/>
            <ac:spMk id="4" creationId="{FF371546-CB5D-46AA-BD20-8ACD44B8E7E4}"/>
          </ac:spMkLst>
        </pc:spChg>
        <pc:spChg chg="add mod ord">
          <ac:chgData name="Nathan Clouse" userId="60190519-0423-46ec-ac65-f82d83ecfd9c" providerId="ADAL" clId="{951AD13D-C252-4E53-A715-0516DC0C99DD}" dt="2021-08-23T01:20:11.900" v="733" actId="700"/>
          <ac:spMkLst>
            <pc:docMk/>
            <pc:sldMk cId="3561306184" sldId="841"/>
            <ac:spMk id="5" creationId="{128092D3-F057-4152-8CF8-9198165574D2}"/>
          </ac:spMkLst>
        </pc:spChg>
        <pc:spChg chg="add mod ord">
          <ac:chgData name="Nathan Clouse" userId="60190519-0423-46ec-ac65-f82d83ecfd9c" providerId="ADAL" clId="{951AD13D-C252-4E53-A715-0516DC0C99DD}" dt="2021-08-23T01:21:51.705" v="758" actId="20577"/>
          <ac:spMkLst>
            <pc:docMk/>
            <pc:sldMk cId="3561306184" sldId="841"/>
            <ac:spMk id="6" creationId="{247B239C-6E7F-4D97-B030-A4F570A66405}"/>
          </ac:spMkLst>
        </pc:spChg>
      </pc:sldChg>
      <pc:sldChg chg="modSp new mod">
        <pc:chgData name="Nathan Clouse" userId="60190519-0423-46ec-ac65-f82d83ecfd9c" providerId="ADAL" clId="{951AD13D-C252-4E53-A715-0516DC0C99DD}" dt="2021-08-23T01:22:15.910" v="783" actId="15"/>
        <pc:sldMkLst>
          <pc:docMk/>
          <pc:sldMk cId="946599260" sldId="842"/>
        </pc:sldMkLst>
        <pc:spChg chg="mod">
          <ac:chgData name="Nathan Clouse" userId="60190519-0423-46ec-ac65-f82d83ecfd9c" providerId="ADAL" clId="{951AD13D-C252-4E53-A715-0516DC0C99DD}" dt="2021-08-23T01:22:06.951" v="781" actId="20577"/>
          <ac:spMkLst>
            <pc:docMk/>
            <pc:sldMk cId="946599260" sldId="842"/>
            <ac:spMk id="2" creationId="{41785071-0806-4F29-A66E-927557D693DF}"/>
          </ac:spMkLst>
        </pc:spChg>
        <pc:spChg chg="mod">
          <ac:chgData name="Nathan Clouse" userId="60190519-0423-46ec-ac65-f82d83ecfd9c" providerId="ADAL" clId="{951AD13D-C252-4E53-A715-0516DC0C99DD}" dt="2021-08-23T01:22:15.910" v="783" actId="15"/>
          <ac:spMkLst>
            <pc:docMk/>
            <pc:sldMk cId="946599260" sldId="842"/>
            <ac:spMk id="3" creationId="{4F37D546-07E4-4B19-893F-D6DAC29D1EB4}"/>
          </ac:spMkLst>
        </pc:spChg>
      </pc:sldChg>
      <pc:sldChg chg="addSp delSp modSp new mod chgLayout">
        <pc:chgData name="Nathan Clouse" userId="60190519-0423-46ec-ac65-f82d83ecfd9c" providerId="ADAL" clId="{951AD13D-C252-4E53-A715-0516DC0C99DD}" dt="2021-08-23T01:24:59.935" v="837" actId="20577"/>
        <pc:sldMkLst>
          <pc:docMk/>
          <pc:sldMk cId="1346944013" sldId="843"/>
        </pc:sldMkLst>
        <pc:spChg chg="del">
          <ac:chgData name="Nathan Clouse" userId="60190519-0423-46ec-ac65-f82d83ecfd9c" providerId="ADAL" clId="{951AD13D-C252-4E53-A715-0516DC0C99DD}" dt="2021-08-23T01:24:39.200" v="809" actId="700"/>
          <ac:spMkLst>
            <pc:docMk/>
            <pc:sldMk cId="1346944013" sldId="843"/>
            <ac:spMk id="2" creationId="{D5586E18-2CDC-430B-982C-225987800BCF}"/>
          </ac:spMkLst>
        </pc:spChg>
        <pc:spChg chg="del">
          <ac:chgData name="Nathan Clouse" userId="60190519-0423-46ec-ac65-f82d83ecfd9c" providerId="ADAL" clId="{951AD13D-C252-4E53-A715-0516DC0C99DD}" dt="2021-08-23T01:24:39.200" v="809" actId="700"/>
          <ac:spMkLst>
            <pc:docMk/>
            <pc:sldMk cId="1346944013" sldId="843"/>
            <ac:spMk id="3" creationId="{9827B71F-E6F2-4D13-8733-711287A2E1D2}"/>
          </ac:spMkLst>
        </pc:spChg>
        <pc:spChg chg="del">
          <ac:chgData name="Nathan Clouse" userId="60190519-0423-46ec-ac65-f82d83ecfd9c" providerId="ADAL" clId="{951AD13D-C252-4E53-A715-0516DC0C99DD}" dt="2021-08-23T01:24:39.200" v="809" actId="700"/>
          <ac:spMkLst>
            <pc:docMk/>
            <pc:sldMk cId="1346944013" sldId="843"/>
            <ac:spMk id="4" creationId="{82F4397F-85C6-4691-B378-94BCCA55587B}"/>
          </ac:spMkLst>
        </pc:spChg>
        <pc:spChg chg="add mod ord">
          <ac:chgData name="Nathan Clouse" userId="60190519-0423-46ec-ac65-f82d83ecfd9c" providerId="ADAL" clId="{951AD13D-C252-4E53-A715-0516DC0C99DD}" dt="2021-08-23T01:24:46.478" v="834" actId="20577"/>
          <ac:spMkLst>
            <pc:docMk/>
            <pc:sldMk cId="1346944013" sldId="843"/>
            <ac:spMk id="5" creationId="{FE24D8CE-44BC-4497-8A63-C072794BEF49}"/>
          </ac:spMkLst>
        </pc:spChg>
        <pc:spChg chg="add mod ord">
          <ac:chgData name="Nathan Clouse" userId="60190519-0423-46ec-ac65-f82d83ecfd9c" providerId="ADAL" clId="{951AD13D-C252-4E53-A715-0516DC0C99DD}" dt="2021-08-23T01:24:39.200" v="809" actId="700"/>
          <ac:spMkLst>
            <pc:docMk/>
            <pc:sldMk cId="1346944013" sldId="843"/>
            <ac:spMk id="6" creationId="{0FC9F4C1-3F4E-4ACE-BDF5-12E563E4E05B}"/>
          </ac:spMkLst>
        </pc:spChg>
        <pc:spChg chg="add mod ord">
          <ac:chgData name="Nathan Clouse" userId="60190519-0423-46ec-ac65-f82d83ecfd9c" providerId="ADAL" clId="{951AD13D-C252-4E53-A715-0516DC0C99DD}" dt="2021-08-23T01:24:59.935" v="837" actId="20577"/>
          <ac:spMkLst>
            <pc:docMk/>
            <pc:sldMk cId="1346944013" sldId="843"/>
            <ac:spMk id="7" creationId="{2546AE0E-4EA8-42C4-A200-7B898E84A904}"/>
          </ac:spMkLst>
        </pc:spChg>
      </pc:sldChg>
      <pc:sldChg chg="modSp new mod">
        <pc:chgData name="Nathan Clouse" userId="60190519-0423-46ec-ac65-f82d83ecfd9c" providerId="ADAL" clId="{951AD13D-C252-4E53-A715-0516DC0C99DD}" dt="2021-08-23T01:25:25.564" v="845" actId="15"/>
        <pc:sldMkLst>
          <pc:docMk/>
          <pc:sldMk cId="1527864194" sldId="844"/>
        </pc:sldMkLst>
        <pc:spChg chg="mod">
          <ac:chgData name="Nathan Clouse" userId="60190519-0423-46ec-ac65-f82d83ecfd9c" providerId="ADAL" clId="{951AD13D-C252-4E53-A715-0516DC0C99DD}" dt="2021-08-23T01:25:25.564" v="845" actId="15"/>
          <ac:spMkLst>
            <pc:docMk/>
            <pc:sldMk cId="1527864194" sldId="844"/>
            <ac:spMk id="3" creationId="{FEAD32B8-65F1-450A-956B-6704181F6561}"/>
          </ac:spMkLst>
        </pc:spChg>
        <pc:spChg chg="mod">
          <ac:chgData name="Nathan Clouse" userId="60190519-0423-46ec-ac65-f82d83ecfd9c" providerId="ADAL" clId="{951AD13D-C252-4E53-A715-0516DC0C99DD}" dt="2021-08-23T01:25:21.043" v="843" actId="27636"/>
          <ac:spMkLst>
            <pc:docMk/>
            <pc:sldMk cId="1527864194" sldId="844"/>
            <ac:spMk id="4" creationId="{DC3D23C8-3B03-4EE0-BBF2-4A6DE7D5AA19}"/>
          </ac:spMkLst>
        </pc:spChg>
      </pc:sldChg>
      <pc:sldChg chg="addSp delSp modSp new mod modClrScheme chgLayout">
        <pc:chgData name="Nathan Clouse" userId="60190519-0423-46ec-ac65-f82d83ecfd9c" providerId="ADAL" clId="{951AD13D-C252-4E53-A715-0516DC0C99DD}" dt="2021-08-23T01:27:45.366" v="885" actId="20577"/>
        <pc:sldMkLst>
          <pc:docMk/>
          <pc:sldMk cId="3609717989" sldId="845"/>
        </pc:sldMkLst>
        <pc:spChg chg="del mod ord">
          <ac:chgData name="Nathan Clouse" userId="60190519-0423-46ec-ac65-f82d83ecfd9c" providerId="ADAL" clId="{951AD13D-C252-4E53-A715-0516DC0C99DD}" dt="2021-08-23T01:27:04.031" v="853" actId="700"/>
          <ac:spMkLst>
            <pc:docMk/>
            <pc:sldMk cId="3609717989" sldId="845"/>
            <ac:spMk id="2" creationId="{4F2B6A95-602F-472B-838A-7B7BDF812A82}"/>
          </ac:spMkLst>
        </pc:spChg>
        <pc:spChg chg="del mod ord">
          <ac:chgData name="Nathan Clouse" userId="60190519-0423-46ec-ac65-f82d83ecfd9c" providerId="ADAL" clId="{951AD13D-C252-4E53-A715-0516DC0C99DD}" dt="2021-08-23T01:27:04.031" v="853" actId="700"/>
          <ac:spMkLst>
            <pc:docMk/>
            <pc:sldMk cId="3609717989" sldId="845"/>
            <ac:spMk id="3" creationId="{86E2565D-2B19-4F70-8D04-8F3DDA422AF4}"/>
          </ac:spMkLst>
        </pc:spChg>
        <pc:spChg chg="add mod ord">
          <ac:chgData name="Nathan Clouse" userId="60190519-0423-46ec-ac65-f82d83ecfd9c" providerId="ADAL" clId="{951AD13D-C252-4E53-A715-0516DC0C99DD}" dt="2021-08-23T01:27:45.366" v="885" actId="20577"/>
          <ac:spMkLst>
            <pc:docMk/>
            <pc:sldMk cId="3609717989" sldId="845"/>
            <ac:spMk id="4" creationId="{0F352546-85D3-4CB6-A469-B1AA1ACA9F31}"/>
          </ac:spMkLst>
        </pc:spChg>
        <pc:spChg chg="add mod ord">
          <ac:chgData name="Nathan Clouse" userId="60190519-0423-46ec-ac65-f82d83ecfd9c" providerId="ADAL" clId="{951AD13D-C252-4E53-A715-0516DC0C99DD}" dt="2021-08-23T01:27:21.686" v="858" actId="15"/>
          <ac:spMkLst>
            <pc:docMk/>
            <pc:sldMk cId="3609717989" sldId="845"/>
            <ac:spMk id="5" creationId="{047E54C6-CC58-457E-AB9A-BBB463BAE1B2}"/>
          </ac:spMkLst>
        </pc:spChg>
        <pc:spChg chg="add mod ord">
          <ac:chgData name="Nathan Clouse" userId="60190519-0423-46ec-ac65-f82d83ecfd9c" providerId="ADAL" clId="{951AD13D-C252-4E53-A715-0516DC0C99DD}" dt="2021-08-23T01:27:24.068" v="859" actId="15"/>
          <ac:spMkLst>
            <pc:docMk/>
            <pc:sldMk cId="3609717989" sldId="845"/>
            <ac:spMk id="6" creationId="{1A6B1B8D-2AF7-4CC0-8C6E-7CA5C15DB648}"/>
          </ac:spMkLst>
        </pc:spChg>
      </pc:sldChg>
      <pc:sldChg chg="modSp new mod">
        <pc:chgData name="Nathan Clouse" userId="60190519-0423-46ec-ac65-f82d83ecfd9c" providerId="ADAL" clId="{951AD13D-C252-4E53-A715-0516DC0C99DD}" dt="2021-08-23T01:28:36.843" v="922" actId="15"/>
        <pc:sldMkLst>
          <pc:docMk/>
          <pc:sldMk cId="3699868360" sldId="846"/>
        </pc:sldMkLst>
        <pc:spChg chg="mod">
          <ac:chgData name="Nathan Clouse" userId="60190519-0423-46ec-ac65-f82d83ecfd9c" providerId="ADAL" clId="{951AD13D-C252-4E53-A715-0516DC0C99DD}" dt="2021-08-23T01:28:09.213" v="919" actId="20577"/>
          <ac:spMkLst>
            <pc:docMk/>
            <pc:sldMk cId="3699868360" sldId="846"/>
            <ac:spMk id="2" creationId="{A000A631-0D11-41CE-8734-1D3AF99F1050}"/>
          </ac:spMkLst>
        </pc:spChg>
        <pc:spChg chg="mod">
          <ac:chgData name="Nathan Clouse" userId="60190519-0423-46ec-ac65-f82d83ecfd9c" providerId="ADAL" clId="{951AD13D-C252-4E53-A715-0516DC0C99DD}" dt="2021-08-23T01:28:34.239" v="921" actId="15"/>
          <ac:spMkLst>
            <pc:docMk/>
            <pc:sldMk cId="3699868360" sldId="846"/>
            <ac:spMk id="3" creationId="{B5E54370-A444-4F44-A455-7F220D9DF022}"/>
          </ac:spMkLst>
        </pc:spChg>
        <pc:spChg chg="mod">
          <ac:chgData name="Nathan Clouse" userId="60190519-0423-46ec-ac65-f82d83ecfd9c" providerId="ADAL" clId="{951AD13D-C252-4E53-A715-0516DC0C99DD}" dt="2021-08-23T01:28:36.843" v="922" actId="15"/>
          <ac:spMkLst>
            <pc:docMk/>
            <pc:sldMk cId="3699868360" sldId="846"/>
            <ac:spMk id="4" creationId="{8BD5DE8B-4BF2-414C-8A07-1F77E35BCFBB}"/>
          </ac:spMkLst>
        </pc:spChg>
      </pc:sldChg>
      <pc:sldChg chg="modSp new mod">
        <pc:chgData name="Nathan Clouse" userId="60190519-0423-46ec-ac65-f82d83ecfd9c" providerId="ADAL" clId="{951AD13D-C252-4E53-A715-0516DC0C99DD}" dt="2021-08-23T01:29:08.516" v="933"/>
        <pc:sldMkLst>
          <pc:docMk/>
          <pc:sldMk cId="2863806757" sldId="847"/>
        </pc:sldMkLst>
        <pc:spChg chg="mod">
          <ac:chgData name="Nathan Clouse" userId="60190519-0423-46ec-ac65-f82d83ecfd9c" providerId="ADAL" clId="{951AD13D-C252-4E53-A715-0516DC0C99DD}" dt="2021-08-23T01:29:02.908" v="932" actId="20577"/>
          <ac:spMkLst>
            <pc:docMk/>
            <pc:sldMk cId="2863806757" sldId="847"/>
            <ac:spMk id="2" creationId="{794EEE04-DB6A-4662-80F0-32AD0CD92CDD}"/>
          </ac:spMkLst>
        </pc:spChg>
        <pc:spChg chg="mod">
          <ac:chgData name="Nathan Clouse" userId="60190519-0423-46ec-ac65-f82d83ecfd9c" providerId="ADAL" clId="{951AD13D-C252-4E53-A715-0516DC0C99DD}" dt="2021-08-23T01:29:08.516" v="933"/>
          <ac:spMkLst>
            <pc:docMk/>
            <pc:sldMk cId="2863806757" sldId="847"/>
            <ac:spMk id="3" creationId="{7C17CD27-B73A-4309-94B3-9C4D2871F968}"/>
          </ac:spMkLst>
        </pc:spChg>
      </pc:sldChg>
      <pc:sldChg chg="addSp modSp new mod modClrScheme chgLayout">
        <pc:chgData name="Nathan Clouse" userId="60190519-0423-46ec-ac65-f82d83ecfd9c" providerId="ADAL" clId="{951AD13D-C252-4E53-A715-0516DC0C99DD}" dt="2021-08-23T02:54:36.813" v="2036" actId="20577"/>
        <pc:sldMkLst>
          <pc:docMk/>
          <pc:sldMk cId="482959760" sldId="848"/>
        </pc:sldMkLst>
        <pc:spChg chg="add mod">
          <ac:chgData name="Nathan Clouse" userId="60190519-0423-46ec-ac65-f82d83ecfd9c" providerId="ADAL" clId="{951AD13D-C252-4E53-A715-0516DC0C99DD}" dt="2021-08-23T01:34:25.290" v="976" actId="20577"/>
          <ac:spMkLst>
            <pc:docMk/>
            <pc:sldMk cId="482959760" sldId="848"/>
            <ac:spMk id="2" creationId="{91C4343E-17B2-437A-AE91-8B933DEC9D63}"/>
          </ac:spMkLst>
        </pc:spChg>
        <pc:spChg chg="add mod">
          <ac:chgData name="Nathan Clouse" userId="60190519-0423-46ec-ac65-f82d83ecfd9c" providerId="ADAL" clId="{951AD13D-C252-4E53-A715-0516DC0C99DD}" dt="2021-08-23T01:38:16.818" v="1065" actId="20577"/>
          <ac:spMkLst>
            <pc:docMk/>
            <pc:sldMk cId="482959760" sldId="848"/>
            <ac:spMk id="3" creationId="{755B9BE9-4B95-4AC1-A3C5-83C9BC0DFEF9}"/>
          </ac:spMkLst>
        </pc:spChg>
        <pc:spChg chg="add mod">
          <ac:chgData name="Nathan Clouse" userId="60190519-0423-46ec-ac65-f82d83ecfd9c" providerId="ADAL" clId="{951AD13D-C252-4E53-A715-0516DC0C99DD}" dt="2021-08-23T02:54:36.813" v="2036" actId="20577"/>
          <ac:spMkLst>
            <pc:docMk/>
            <pc:sldMk cId="482959760" sldId="848"/>
            <ac:spMk id="4" creationId="{1840EEFA-4740-4F26-ACF9-6964869B2A08}"/>
          </ac:spMkLst>
        </pc:spChg>
      </pc:sldChg>
      <pc:sldChg chg="addSp delSp modSp new mod">
        <pc:chgData name="Nathan Clouse" userId="60190519-0423-46ec-ac65-f82d83ecfd9c" providerId="ADAL" clId="{951AD13D-C252-4E53-A715-0516DC0C99DD}" dt="2021-08-23T01:39:50.103" v="1130"/>
        <pc:sldMkLst>
          <pc:docMk/>
          <pc:sldMk cId="540201561" sldId="849"/>
        </pc:sldMkLst>
        <pc:spChg chg="mod">
          <ac:chgData name="Nathan Clouse" userId="60190519-0423-46ec-ac65-f82d83ecfd9c" providerId="ADAL" clId="{951AD13D-C252-4E53-A715-0516DC0C99DD}" dt="2021-08-23T01:39:11.745" v="1106" actId="20577"/>
          <ac:spMkLst>
            <pc:docMk/>
            <pc:sldMk cId="540201561" sldId="849"/>
            <ac:spMk id="2" creationId="{0C847088-CA02-448B-9FFA-8836CF9E4CBB}"/>
          </ac:spMkLst>
        </pc:spChg>
        <pc:spChg chg="del">
          <ac:chgData name="Nathan Clouse" userId="60190519-0423-46ec-ac65-f82d83ecfd9c" providerId="ADAL" clId="{951AD13D-C252-4E53-A715-0516DC0C99DD}" dt="2021-08-23T01:39:50.103" v="1130"/>
          <ac:spMkLst>
            <pc:docMk/>
            <pc:sldMk cId="540201561" sldId="849"/>
            <ac:spMk id="3" creationId="{01D62E4C-7F9D-475E-83AB-D2287B4FD3F1}"/>
          </ac:spMkLst>
        </pc:spChg>
        <pc:spChg chg="mod">
          <ac:chgData name="Nathan Clouse" userId="60190519-0423-46ec-ac65-f82d83ecfd9c" providerId="ADAL" clId="{951AD13D-C252-4E53-A715-0516DC0C99DD}" dt="2021-08-23T01:39:07.601" v="1092"/>
          <ac:spMkLst>
            <pc:docMk/>
            <pc:sldMk cId="540201561" sldId="849"/>
            <ac:spMk id="4" creationId="{FD4FBE6A-39C5-48E2-A151-64F2D7664878}"/>
          </ac:spMkLst>
        </pc:spChg>
        <pc:picChg chg="add mod">
          <ac:chgData name="Nathan Clouse" userId="60190519-0423-46ec-ac65-f82d83ecfd9c" providerId="ADAL" clId="{951AD13D-C252-4E53-A715-0516DC0C99DD}" dt="2021-08-23T01:39:50.103" v="1130"/>
          <ac:picMkLst>
            <pc:docMk/>
            <pc:sldMk cId="540201561" sldId="849"/>
            <ac:picMk id="5" creationId="{233F4AB8-FA86-4B3E-A67E-522DD22895A3}"/>
          </ac:picMkLst>
        </pc:picChg>
      </pc:sldChg>
      <pc:sldChg chg="addSp delSp modSp new mod">
        <pc:chgData name="Nathan Clouse" userId="60190519-0423-46ec-ac65-f82d83ecfd9c" providerId="ADAL" clId="{951AD13D-C252-4E53-A715-0516DC0C99DD}" dt="2021-08-23T01:39:55.551" v="1132"/>
        <pc:sldMkLst>
          <pc:docMk/>
          <pc:sldMk cId="3403085317" sldId="850"/>
        </pc:sldMkLst>
        <pc:spChg chg="mod">
          <ac:chgData name="Nathan Clouse" userId="60190519-0423-46ec-ac65-f82d83ecfd9c" providerId="ADAL" clId="{951AD13D-C252-4E53-A715-0516DC0C99DD}" dt="2021-08-23T01:39:24.241" v="1125" actId="20577"/>
          <ac:spMkLst>
            <pc:docMk/>
            <pc:sldMk cId="3403085317" sldId="850"/>
            <ac:spMk id="2" creationId="{3312B5A4-C3D9-47C8-B5BD-612E6396C86E}"/>
          </ac:spMkLst>
        </pc:spChg>
        <pc:spChg chg="del">
          <ac:chgData name="Nathan Clouse" userId="60190519-0423-46ec-ac65-f82d83ecfd9c" providerId="ADAL" clId="{951AD13D-C252-4E53-A715-0516DC0C99DD}" dt="2021-08-23T01:39:40.696" v="1129"/>
          <ac:spMkLst>
            <pc:docMk/>
            <pc:sldMk cId="3403085317" sldId="850"/>
            <ac:spMk id="3" creationId="{71208E16-2A64-4D22-B638-050390E97E4D}"/>
          </ac:spMkLst>
        </pc:spChg>
        <pc:spChg chg="mod">
          <ac:chgData name="Nathan Clouse" userId="60190519-0423-46ec-ac65-f82d83ecfd9c" providerId="ADAL" clId="{951AD13D-C252-4E53-A715-0516DC0C99DD}" dt="2021-08-23T01:39:31.098" v="1128" actId="20577"/>
          <ac:spMkLst>
            <pc:docMk/>
            <pc:sldMk cId="3403085317" sldId="850"/>
            <ac:spMk id="4" creationId="{7AD83964-9EA8-4B0D-BBA7-ECB5560B31B5}"/>
          </ac:spMkLst>
        </pc:spChg>
        <pc:spChg chg="add del mod">
          <ac:chgData name="Nathan Clouse" userId="60190519-0423-46ec-ac65-f82d83ecfd9c" providerId="ADAL" clId="{951AD13D-C252-4E53-A715-0516DC0C99DD}" dt="2021-08-23T01:39:55.551" v="1132"/>
          <ac:spMkLst>
            <pc:docMk/>
            <pc:sldMk cId="3403085317" sldId="850"/>
            <ac:spMk id="6" creationId="{F2DC943D-1164-4165-AE8B-8EABE826C9C6}"/>
          </ac:spMkLst>
        </pc:spChg>
        <pc:picChg chg="add del mod">
          <ac:chgData name="Nathan Clouse" userId="60190519-0423-46ec-ac65-f82d83ecfd9c" providerId="ADAL" clId="{951AD13D-C252-4E53-A715-0516DC0C99DD}" dt="2021-08-23T01:39:52.424" v="1131" actId="478"/>
          <ac:picMkLst>
            <pc:docMk/>
            <pc:sldMk cId="3403085317" sldId="850"/>
            <ac:picMk id="5" creationId="{CAC33BA5-7BE5-4790-8B80-617C3C92E19C}"/>
          </ac:picMkLst>
        </pc:picChg>
        <pc:picChg chg="add mod">
          <ac:chgData name="Nathan Clouse" userId="60190519-0423-46ec-ac65-f82d83ecfd9c" providerId="ADAL" clId="{951AD13D-C252-4E53-A715-0516DC0C99DD}" dt="2021-08-23T01:39:55.551" v="1132"/>
          <ac:picMkLst>
            <pc:docMk/>
            <pc:sldMk cId="3403085317" sldId="850"/>
            <ac:picMk id="7" creationId="{421C1127-3AEF-4E4A-BC9F-16C3241A15AE}"/>
          </ac:picMkLst>
        </pc:picChg>
      </pc:sldChg>
      <pc:sldChg chg="modSp new mod">
        <pc:chgData name="Nathan Clouse" userId="60190519-0423-46ec-ac65-f82d83ecfd9c" providerId="ADAL" clId="{951AD13D-C252-4E53-A715-0516DC0C99DD}" dt="2021-08-23T03:09:31.013" v="2052" actId="20577"/>
        <pc:sldMkLst>
          <pc:docMk/>
          <pc:sldMk cId="1903995798" sldId="851"/>
        </pc:sldMkLst>
        <pc:spChg chg="mod">
          <ac:chgData name="Nathan Clouse" userId="60190519-0423-46ec-ac65-f82d83ecfd9c" providerId="ADAL" clId="{951AD13D-C252-4E53-A715-0516DC0C99DD}" dt="2021-08-23T03:09:31.013" v="2052" actId="20577"/>
          <ac:spMkLst>
            <pc:docMk/>
            <pc:sldMk cId="1903995798" sldId="851"/>
            <ac:spMk id="2" creationId="{FB7E787D-4438-482D-BEFA-7DC6862BA87C}"/>
          </ac:spMkLst>
        </pc:spChg>
        <pc:spChg chg="mod">
          <ac:chgData name="Nathan Clouse" userId="60190519-0423-46ec-ac65-f82d83ecfd9c" providerId="ADAL" clId="{951AD13D-C252-4E53-A715-0516DC0C99DD}" dt="2021-08-23T02:05:51.744" v="1373" actId="20577"/>
          <ac:spMkLst>
            <pc:docMk/>
            <pc:sldMk cId="1903995798" sldId="851"/>
            <ac:spMk id="4" creationId="{7091A831-40EF-4A17-833A-29854FDDE230}"/>
          </ac:spMkLst>
        </pc:spChg>
      </pc:sldChg>
      <pc:sldChg chg="modSp new mod">
        <pc:chgData name="Nathan Clouse" userId="60190519-0423-46ec-ac65-f82d83ecfd9c" providerId="ADAL" clId="{951AD13D-C252-4E53-A715-0516DC0C99DD}" dt="2021-08-23T03:09:38.562" v="2054"/>
        <pc:sldMkLst>
          <pc:docMk/>
          <pc:sldMk cId="2549875704" sldId="852"/>
        </pc:sldMkLst>
        <pc:spChg chg="mod">
          <ac:chgData name="Nathan Clouse" userId="60190519-0423-46ec-ac65-f82d83ecfd9c" providerId="ADAL" clId="{951AD13D-C252-4E53-A715-0516DC0C99DD}" dt="2021-08-23T03:09:38.562" v="2054"/>
          <ac:spMkLst>
            <pc:docMk/>
            <pc:sldMk cId="2549875704" sldId="852"/>
            <ac:spMk id="2" creationId="{F922DB7D-F70E-44A0-A9DA-709199E2729F}"/>
          </ac:spMkLst>
        </pc:spChg>
        <pc:spChg chg="mod">
          <ac:chgData name="Nathan Clouse" userId="60190519-0423-46ec-ac65-f82d83ecfd9c" providerId="ADAL" clId="{951AD13D-C252-4E53-A715-0516DC0C99DD}" dt="2021-08-23T02:19:13.673" v="1573" actId="20577"/>
          <ac:spMkLst>
            <pc:docMk/>
            <pc:sldMk cId="2549875704" sldId="852"/>
            <ac:spMk id="3" creationId="{F8CAD75C-7B8D-4882-9BF5-16F6424972C4}"/>
          </ac:spMkLst>
        </pc:spChg>
      </pc:sldChg>
      <pc:sldChg chg="modSp new mod">
        <pc:chgData name="Nathan Clouse" userId="60190519-0423-46ec-ac65-f82d83ecfd9c" providerId="ADAL" clId="{951AD13D-C252-4E53-A715-0516DC0C99DD}" dt="2021-08-23T03:09:42.042" v="2056"/>
        <pc:sldMkLst>
          <pc:docMk/>
          <pc:sldMk cId="660485513" sldId="853"/>
        </pc:sldMkLst>
        <pc:spChg chg="mod">
          <ac:chgData name="Nathan Clouse" userId="60190519-0423-46ec-ac65-f82d83ecfd9c" providerId="ADAL" clId="{951AD13D-C252-4E53-A715-0516DC0C99DD}" dt="2021-08-23T03:09:42.042" v="2056"/>
          <ac:spMkLst>
            <pc:docMk/>
            <pc:sldMk cId="660485513" sldId="853"/>
            <ac:spMk id="2" creationId="{0C968AA0-4788-4804-A1C4-DE9674CCA583}"/>
          </ac:spMkLst>
        </pc:spChg>
        <pc:spChg chg="mod">
          <ac:chgData name="Nathan Clouse" userId="60190519-0423-46ec-ac65-f82d83ecfd9c" providerId="ADAL" clId="{951AD13D-C252-4E53-A715-0516DC0C99DD}" dt="2021-08-23T02:20:42.862" v="1693" actId="20577"/>
          <ac:spMkLst>
            <pc:docMk/>
            <pc:sldMk cId="660485513" sldId="853"/>
            <ac:spMk id="3" creationId="{ABA828B1-25F5-44A4-AAB2-AF1CCBF6A0F7}"/>
          </ac:spMkLst>
        </pc:spChg>
        <pc:spChg chg="mod">
          <ac:chgData name="Nathan Clouse" userId="60190519-0423-46ec-ac65-f82d83ecfd9c" providerId="ADAL" clId="{951AD13D-C252-4E53-A715-0516DC0C99DD}" dt="2021-08-23T02:20:40.494" v="1692"/>
          <ac:spMkLst>
            <pc:docMk/>
            <pc:sldMk cId="660485513" sldId="853"/>
            <ac:spMk id="4" creationId="{9390211C-BE0B-45DE-9461-385975212A4C}"/>
          </ac:spMkLst>
        </pc:spChg>
      </pc:sldChg>
      <pc:sldChg chg="addSp modSp new mod modClrScheme chgLayout">
        <pc:chgData name="Nathan Clouse" userId="60190519-0423-46ec-ac65-f82d83ecfd9c" providerId="ADAL" clId="{951AD13D-C252-4E53-A715-0516DC0C99DD}" dt="2021-08-23T02:22:28.670" v="1717"/>
        <pc:sldMkLst>
          <pc:docMk/>
          <pc:sldMk cId="361556358" sldId="854"/>
        </pc:sldMkLst>
        <pc:spChg chg="add mod">
          <ac:chgData name="Nathan Clouse" userId="60190519-0423-46ec-ac65-f82d83ecfd9c" providerId="ADAL" clId="{951AD13D-C252-4E53-A715-0516DC0C99DD}" dt="2021-08-23T02:22:20.656" v="1716" actId="20577"/>
          <ac:spMkLst>
            <pc:docMk/>
            <pc:sldMk cId="361556358" sldId="854"/>
            <ac:spMk id="2" creationId="{5F96C8C3-5DF2-49CF-88D3-6D59F7737621}"/>
          </ac:spMkLst>
        </pc:spChg>
        <pc:spChg chg="add mod">
          <ac:chgData name="Nathan Clouse" userId="60190519-0423-46ec-ac65-f82d83ecfd9c" providerId="ADAL" clId="{951AD13D-C252-4E53-A715-0516DC0C99DD}" dt="2021-08-23T02:22:28.670" v="1717"/>
          <ac:spMkLst>
            <pc:docMk/>
            <pc:sldMk cId="361556358" sldId="854"/>
            <ac:spMk id="3" creationId="{C848C7A8-5DD1-418D-BDE8-9CA856DC3F75}"/>
          </ac:spMkLst>
        </pc:spChg>
        <pc:spChg chg="add mod">
          <ac:chgData name="Nathan Clouse" userId="60190519-0423-46ec-ac65-f82d83ecfd9c" providerId="ADAL" clId="{951AD13D-C252-4E53-A715-0516DC0C99DD}" dt="2021-08-23T02:22:15.370" v="1703" actId="700"/>
          <ac:spMkLst>
            <pc:docMk/>
            <pc:sldMk cId="361556358" sldId="854"/>
            <ac:spMk id="4" creationId="{1C90E949-F6B5-47D9-833A-2BA78FF4C9AB}"/>
          </ac:spMkLst>
        </pc:spChg>
      </pc:sldChg>
      <pc:sldChg chg="addSp delSp modSp new mod chgLayout">
        <pc:chgData name="Nathan Clouse" userId="60190519-0423-46ec-ac65-f82d83ecfd9c" providerId="ADAL" clId="{951AD13D-C252-4E53-A715-0516DC0C99DD}" dt="2021-08-23T02:25:43.598" v="1759" actId="20577"/>
        <pc:sldMkLst>
          <pc:docMk/>
          <pc:sldMk cId="3927266910" sldId="855"/>
        </pc:sldMkLst>
        <pc:spChg chg="del">
          <ac:chgData name="Nathan Clouse" userId="60190519-0423-46ec-ac65-f82d83ecfd9c" providerId="ADAL" clId="{951AD13D-C252-4E53-A715-0516DC0C99DD}" dt="2021-08-23T02:24:51.728" v="1736" actId="700"/>
          <ac:spMkLst>
            <pc:docMk/>
            <pc:sldMk cId="3927266910" sldId="855"/>
            <ac:spMk id="2" creationId="{A4D9418B-2B20-4C2C-B0E4-D5D0239906F4}"/>
          </ac:spMkLst>
        </pc:spChg>
        <pc:spChg chg="del">
          <ac:chgData name="Nathan Clouse" userId="60190519-0423-46ec-ac65-f82d83ecfd9c" providerId="ADAL" clId="{951AD13D-C252-4E53-A715-0516DC0C99DD}" dt="2021-08-23T02:24:51.728" v="1736" actId="700"/>
          <ac:spMkLst>
            <pc:docMk/>
            <pc:sldMk cId="3927266910" sldId="855"/>
            <ac:spMk id="3" creationId="{C22B2235-E199-44F8-9B8F-5FE8C7217A20}"/>
          </ac:spMkLst>
        </pc:spChg>
        <pc:spChg chg="add mod ord">
          <ac:chgData name="Nathan Clouse" userId="60190519-0423-46ec-ac65-f82d83ecfd9c" providerId="ADAL" clId="{951AD13D-C252-4E53-A715-0516DC0C99DD}" dt="2021-08-23T02:25:43.598" v="1759" actId="20577"/>
          <ac:spMkLst>
            <pc:docMk/>
            <pc:sldMk cId="3927266910" sldId="855"/>
            <ac:spMk id="4" creationId="{9D2BCA70-4C5C-49F1-A4C0-A0E62E8DF288}"/>
          </ac:spMkLst>
        </pc:spChg>
        <pc:spChg chg="add mod ord">
          <ac:chgData name="Nathan Clouse" userId="60190519-0423-46ec-ac65-f82d83ecfd9c" providerId="ADAL" clId="{951AD13D-C252-4E53-A715-0516DC0C99DD}" dt="2021-08-23T02:25:30.678" v="1751"/>
          <ac:spMkLst>
            <pc:docMk/>
            <pc:sldMk cId="3927266910" sldId="855"/>
            <ac:spMk id="5" creationId="{A53F30F6-4E92-4A5B-B29F-C0B6361FD59F}"/>
          </ac:spMkLst>
        </pc:spChg>
      </pc:sldChg>
      <pc:sldChg chg="modSp new mod">
        <pc:chgData name="Nathan Clouse" userId="60190519-0423-46ec-ac65-f82d83ecfd9c" providerId="ADAL" clId="{951AD13D-C252-4E53-A715-0516DC0C99DD}" dt="2021-08-23T02:40:37.674" v="1839" actId="20577"/>
        <pc:sldMkLst>
          <pc:docMk/>
          <pc:sldMk cId="3546522372" sldId="856"/>
        </pc:sldMkLst>
        <pc:spChg chg="mod">
          <ac:chgData name="Nathan Clouse" userId="60190519-0423-46ec-ac65-f82d83ecfd9c" providerId="ADAL" clId="{951AD13D-C252-4E53-A715-0516DC0C99DD}" dt="2021-08-23T02:25:49.543" v="1773" actId="20577"/>
          <ac:spMkLst>
            <pc:docMk/>
            <pc:sldMk cId="3546522372" sldId="856"/>
            <ac:spMk id="2" creationId="{89451220-172E-4330-8522-65257C04DF0B}"/>
          </ac:spMkLst>
        </pc:spChg>
        <pc:spChg chg="mod">
          <ac:chgData name="Nathan Clouse" userId="60190519-0423-46ec-ac65-f82d83ecfd9c" providerId="ADAL" clId="{951AD13D-C252-4E53-A715-0516DC0C99DD}" dt="2021-08-23T02:40:37.674" v="1839" actId="20577"/>
          <ac:spMkLst>
            <pc:docMk/>
            <pc:sldMk cId="3546522372" sldId="856"/>
            <ac:spMk id="3" creationId="{D00C402B-5868-4C07-A984-21284DDF22B3}"/>
          </ac:spMkLst>
        </pc:spChg>
      </pc:sldChg>
      <pc:sldChg chg="modSp new mod">
        <pc:chgData name="Nathan Clouse" userId="60190519-0423-46ec-ac65-f82d83ecfd9c" providerId="ADAL" clId="{951AD13D-C252-4E53-A715-0516DC0C99DD}" dt="2021-08-23T02:25:46.542" v="1766" actId="20577"/>
        <pc:sldMkLst>
          <pc:docMk/>
          <pc:sldMk cId="310327580" sldId="857"/>
        </pc:sldMkLst>
        <pc:spChg chg="mod">
          <ac:chgData name="Nathan Clouse" userId="60190519-0423-46ec-ac65-f82d83ecfd9c" providerId="ADAL" clId="{951AD13D-C252-4E53-A715-0516DC0C99DD}" dt="2021-08-23T02:25:46.542" v="1766" actId="20577"/>
          <ac:spMkLst>
            <pc:docMk/>
            <pc:sldMk cId="310327580" sldId="857"/>
            <ac:spMk id="2" creationId="{26BC209D-F3FA-4E0F-9B5F-038FB9672A58}"/>
          </ac:spMkLst>
        </pc:spChg>
        <pc:spChg chg="mod">
          <ac:chgData name="Nathan Clouse" userId="60190519-0423-46ec-ac65-f82d83ecfd9c" providerId="ADAL" clId="{951AD13D-C252-4E53-A715-0516DC0C99DD}" dt="2021-08-23T02:25:24.486" v="1750"/>
          <ac:spMkLst>
            <pc:docMk/>
            <pc:sldMk cId="310327580" sldId="857"/>
            <ac:spMk id="3" creationId="{31A6CF3F-EB3E-4C43-A3D1-554CDB9B3CC1}"/>
          </ac:spMkLst>
        </pc:spChg>
      </pc:sldChg>
      <pc:sldChg chg="delSp modSp add del mod setBg delDesignElem chgLayout">
        <pc:chgData name="Nathan Clouse" userId="60190519-0423-46ec-ac65-f82d83ecfd9c" providerId="ADAL" clId="{951AD13D-C252-4E53-A715-0516DC0C99DD}" dt="2021-08-23T02:28:41.752" v="1834" actId="47"/>
        <pc:sldMkLst>
          <pc:docMk/>
          <pc:sldMk cId="2801084709" sldId="858"/>
        </pc:sldMkLst>
        <pc:spChg chg="mod ord">
          <ac:chgData name="Nathan Clouse" userId="60190519-0423-46ec-ac65-f82d83ecfd9c" providerId="ADAL" clId="{951AD13D-C252-4E53-A715-0516DC0C99DD}" dt="2021-08-23T02:27:56.601" v="1810" actId="700"/>
          <ac:spMkLst>
            <pc:docMk/>
            <pc:sldMk cId="2801084709" sldId="858"/>
            <ac:spMk id="5" creationId="{881F7C10-5739-4722-8DCD-A70A6769EB6E}"/>
          </ac:spMkLst>
        </pc:spChg>
        <pc:spChg chg="mod ord">
          <ac:chgData name="Nathan Clouse" userId="60190519-0423-46ec-ac65-f82d83ecfd9c" providerId="ADAL" clId="{951AD13D-C252-4E53-A715-0516DC0C99DD}" dt="2021-08-23T02:27:56.621" v="1811" actId="27636"/>
          <ac:spMkLst>
            <pc:docMk/>
            <pc:sldMk cId="2801084709" sldId="858"/>
            <ac:spMk id="6" creationId="{FA81EDD2-4547-4D9E-8709-2C212AB1A323}"/>
          </ac:spMkLst>
        </pc:spChg>
        <pc:spChg chg="mod">
          <ac:chgData name="Nathan Clouse" userId="60190519-0423-46ec-ac65-f82d83ecfd9c" providerId="ADAL" clId="{951AD13D-C252-4E53-A715-0516DC0C99DD}" dt="2021-08-23T02:28:06.686" v="1828" actId="20577"/>
          <ac:spMkLst>
            <pc:docMk/>
            <pc:sldMk cId="2801084709" sldId="858"/>
            <ac:spMk id="7" creationId="{010145F8-83F7-479D-9C73-8D4A6497CF12}"/>
          </ac:spMkLst>
        </pc:spChg>
        <pc:spChg chg="del">
          <ac:chgData name="Nathan Clouse" userId="60190519-0423-46ec-ac65-f82d83ecfd9c" providerId="ADAL" clId="{951AD13D-C252-4E53-A715-0516DC0C99DD}" dt="2021-08-23T02:27:15.944" v="1806"/>
          <ac:spMkLst>
            <pc:docMk/>
            <pc:sldMk cId="2801084709" sldId="858"/>
            <ac:spMk id="12" creationId="{66B332A4-D438-4773-A77F-5ED49A448D9D}"/>
          </ac:spMkLst>
        </pc:spChg>
        <pc:spChg chg="del">
          <ac:chgData name="Nathan Clouse" userId="60190519-0423-46ec-ac65-f82d83ecfd9c" providerId="ADAL" clId="{951AD13D-C252-4E53-A715-0516DC0C99DD}" dt="2021-08-23T02:27:15.944" v="1806"/>
          <ac:spMkLst>
            <pc:docMk/>
            <pc:sldMk cId="2801084709" sldId="858"/>
            <ac:spMk id="14" creationId="{DF9AD32D-FF05-44F4-BD4D-9CEE89B71EB9}"/>
          </ac:spMkLst>
        </pc:spChg>
      </pc:sldChg>
      <pc:sldChg chg="add">
        <pc:chgData name="Nathan Clouse" userId="60190519-0423-46ec-ac65-f82d83ecfd9c" providerId="ADAL" clId="{951AD13D-C252-4E53-A715-0516DC0C99DD}" dt="2021-08-23T02:37:21.508" v="1835"/>
        <pc:sldMkLst>
          <pc:docMk/>
          <pc:sldMk cId="3260482818" sldId="858"/>
        </pc:sldMkLst>
      </pc:sldChg>
      <pc:sldChg chg="delSp add del setBg delDesignElem">
        <pc:chgData name="Nathan Clouse" userId="60190519-0423-46ec-ac65-f82d83ecfd9c" providerId="ADAL" clId="{951AD13D-C252-4E53-A715-0516DC0C99DD}" dt="2021-08-23T02:28:41.752" v="1834" actId="47"/>
        <pc:sldMkLst>
          <pc:docMk/>
          <pc:sldMk cId="3308230697" sldId="859"/>
        </pc:sldMkLst>
        <pc:spChg chg="del">
          <ac:chgData name="Nathan Clouse" userId="60190519-0423-46ec-ac65-f82d83ecfd9c" providerId="ADAL" clId="{951AD13D-C252-4E53-A715-0516DC0C99DD}" dt="2021-08-23T02:27:29.110" v="1808"/>
          <ac:spMkLst>
            <pc:docMk/>
            <pc:sldMk cId="3308230697" sldId="859"/>
            <ac:spMk id="12" creationId="{66B332A4-D438-4773-A77F-5ED49A448D9D}"/>
          </ac:spMkLst>
        </pc:spChg>
        <pc:spChg chg="del">
          <ac:chgData name="Nathan Clouse" userId="60190519-0423-46ec-ac65-f82d83ecfd9c" providerId="ADAL" clId="{951AD13D-C252-4E53-A715-0516DC0C99DD}" dt="2021-08-23T02:27:29.110" v="1808"/>
          <ac:spMkLst>
            <pc:docMk/>
            <pc:sldMk cId="3308230697" sldId="859"/>
            <ac:spMk id="14" creationId="{DF9AD32D-FF05-44F4-BD4D-9CEE89B71EB9}"/>
          </ac:spMkLst>
        </pc:spChg>
      </pc:sldChg>
      <pc:sldChg chg="addSp delSp modSp new mod setBg modClrScheme chgLayout">
        <pc:chgData name="Nathan Clouse" userId="60190519-0423-46ec-ac65-f82d83ecfd9c" providerId="ADAL" clId="{951AD13D-C252-4E53-A715-0516DC0C99DD}" dt="2021-10-04T04:41:51.112" v="2359" actId="26606"/>
        <pc:sldMkLst>
          <pc:docMk/>
          <pc:sldMk cId="4014649682" sldId="859"/>
        </pc:sldMkLst>
        <pc:spChg chg="del mod ord">
          <ac:chgData name="Nathan Clouse" userId="60190519-0423-46ec-ac65-f82d83ecfd9c" providerId="ADAL" clId="{951AD13D-C252-4E53-A715-0516DC0C99DD}" dt="2021-10-04T03:49:40.310" v="2087" actId="700"/>
          <ac:spMkLst>
            <pc:docMk/>
            <pc:sldMk cId="4014649682" sldId="859"/>
            <ac:spMk id="2" creationId="{2935F391-4DB8-4907-9B03-11D74CE9586A}"/>
          </ac:spMkLst>
        </pc:spChg>
        <pc:spChg chg="del mod ord">
          <ac:chgData name="Nathan Clouse" userId="60190519-0423-46ec-ac65-f82d83ecfd9c" providerId="ADAL" clId="{951AD13D-C252-4E53-A715-0516DC0C99DD}" dt="2021-10-04T03:49:40.310" v="2087" actId="700"/>
          <ac:spMkLst>
            <pc:docMk/>
            <pc:sldMk cId="4014649682" sldId="859"/>
            <ac:spMk id="3" creationId="{4C24DEFF-3572-4CCA-B6E3-B65FDE6E6815}"/>
          </ac:spMkLst>
        </pc:spChg>
        <pc:spChg chg="add mod ord">
          <ac:chgData name="Nathan Clouse" userId="60190519-0423-46ec-ac65-f82d83ecfd9c" providerId="ADAL" clId="{951AD13D-C252-4E53-A715-0516DC0C99DD}" dt="2021-10-04T04:41:51.112" v="2359" actId="26606"/>
          <ac:spMkLst>
            <pc:docMk/>
            <pc:sldMk cId="4014649682" sldId="859"/>
            <ac:spMk id="4" creationId="{A9A47941-29D6-4B48-91A6-A5E0AA3897F0}"/>
          </ac:spMkLst>
        </pc:spChg>
        <pc:spChg chg="add del mod ord">
          <ac:chgData name="Nathan Clouse" userId="60190519-0423-46ec-ac65-f82d83ecfd9c" providerId="ADAL" clId="{951AD13D-C252-4E53-A715-0516DC0C99DD}" dt="2021-10-04T03:50:08.385" v="2113"/>
          <ac:spMkLst>
            <pc:docMk/>
            <pc:sldMk cId="4014649682" sldId="859"/>
            <ac:spMk id="5" creationId="{B2B59EB7-A9C4-4E3D-8622-74822FC32DB9}"/>
          </ac:spMkLst>
        </pc:spChg>
        <pc:spChg chg="add del mod">
          <ac:chgData name="Nathan Clouse" userId="60190519-0423-46ec-ac65-f82d83ecfd9c" providerId="ADAL" clId="{951AD13D-C252-4E53-A715-0516DC0C99DD}" dt="2021-10-04T04:41:47.725" v="2355"/>
          <ac:spMkLst>
            <pc:docMk/>
            <pc:sldMk cId="4014649682" sldId="859"/>
            <ac:spMk id="9" creationId="{E6938108-9801-4649-A493-056A4435A96D}"/>
          </ac:spMkLst>
        </pc:spChg>
        <pc:spChg chg="add del">
          <ac:chgData name="Nathan Clouse" userId="60190519-0423-46ec-ac65-f82d83ecfd9c" providerId="ADAL" clId="{951AD13D-C252-4E53-A715-0516DC0C99DD}" dt="2021-10-04T04:41:51.112" v="2359" actId="26606"/>
          <ac:spMkLst>
            <pc:docMk/>
            <pc:sldMk cId="4014649682" sldId="859"/>
            <ac:spMk id="16" creationId="{D12DDE76-C203-4047-9998-63900085B5E8}"/>
          </ac:spMkLst>
        </pc:spChg>
        <pc:picChg chg="add del mod">
          <ac:chgData name="Nathan Clouse" userId="60190519-0423-46ec-ac65-f82d83ecfd9c" providerId="ADAL" clId="{951AD13D-C252-4E53-A715-0516DC0C99DD}" dt="2021-10-04T04:41:36.840" v="2354" actId="478"/>
          <ac:picMkLst>
            <pc:docMk/>
            <pc:sldMk cId="4014649682" sldId="859"/>
            <ac:picMk id="7" creationId="{1AACD45D-B028-42D5-A1C4-BE3644E72C92}"/>
          </ac:picMkLst>
        </pc:picChg>
        <pc:picChg chg="add mod">
          <ac:chgData name="Nathan Clouse" userId="60190519-0423-46ec-ac65-f82d83ecfd9c" providerId="ADAL" clId="{951AD13D-C252-4E53-A715-0516DC0C99DD}" dt="2021-10-04T04:41:51.112" v="2359" actId="26606"/>
          <ac:picMkLst>
            <pc:docMk/>
            <pc:sldMk cId="4014649682" sldId="859"/>
            <ac:picMk id="11" creationId="{9940975E-43FB-44B8-BE8C-A08BE734D4BF}"/>
          </ac:picMkLst>
        </pc:picChg>
      </pc:sldChg>
      <pc:sldChg chg="addSp delSp modSp add del mod modTransition modClrScheme modAnim chgLayout">
        <pc:chgData name="Nathan Clouse" userId="60190519-0423-46ec-ac65-f82d83ecfd9c" providerId="ADAL" clId="{951AD13D-C252-4E53-A715-0516DC0C99DD}" dt="2021-10-04T04:41:34.072" v="2353" actId="47"/>
        <pc:sldMkLst>
          <pc:docMk/>
          <pc:sldMk cId="2588692487" sldId="860"/>
        </pc:sldMkLst>
        <pc:spChg chg="add del mod">
          <ac:chgData name="Nathan Clouse" userId="60190519-0423-46ec-ac65-f82d83ecfd9c" providerId="ADAL" clId="{951AD13D-C252-4E53-A715-0516DC0C99DD}" dt="2021-10-04T03:54:33.291" v="2153" actId="700"/>
          <ac:spMkLst>
            <pc:docMk/>
            <pc:sldMk cId="2588692487" sldId="860"/>
            <ac:spMk id="3" creationId="{867D2B67-30B8-44F8-BD90-24C173D24E4C}"/>
          </ac:spMkLst>
        </pc:spChg>
        <pc:spChg chg="del mod ord">
          <ac:chgData name="Nathan Clouse" userId="60190519-0423-46ec-ac65-f82d83ecfd9c" providerId="ADAL" clId="{951AD13D-C252-4E53-A715-0516DC0C99DD}" dt="2021-10-04T03:50:21.884" v="2117" actId="478"/>
          <ac:spMkLst>
            <pc:docMk/>
            <pc:sldMk cId="2588692487" sldId="860"/>
            <ac:spMk id="4" creationId="{A9A47941-29D6-4B48-91A6-A5E0AA3897F0}"/>
          </ac:spMkLst>
        </pc:spChg>
        <pc:spChg chg="add del">
          <ac:chgData name="Nathan Clouse" userId="60190519-0423-46ec-ac65-f82d83ecfd9c" providerId="ADAL" clId="{951AD13D-C252-4E53-A715-0516DC0C99DD}" dt="2021-10-04T03:52:08.148" v="2130" actId="11529"/>
          <ac:spMkLst>
            <pc:docMk/>
            <pc:sldMk cId="2588692487" sldId="860"/>
            <ac:spMk id="5" creationId="{F75E6125-7D20-4FB2-BFCC-CB1D02885476}"/>
          </ac:spMkLst>
        </pc:spChg>
        <pc:spChg chg="add mod">
          <ac:chgData name="Nathan Clouse" userId="60190519-0423-46ec-ac65-f82d83ecfd9c" providerId="ADAL" clId="{951AD13D-C252-4E53-A715-0516DC0C99DD}" dt="2021-10-04T03:54:24.450" v="2150" actId="1076"/>
          <ac:spMkLst>
            <pc:docMk/>
            <pc:sldMk cId="2588692487" sldId="860"/>
            <ac:spMk id="6" creationId="{8E78D1B6-1AC2-4B87-AD4D-539C23D5B861}"/>
          </ac:spMkLst>
        </pc:spChg>
        <pc:picChg chg="mod ord">
          <ac:chgData name="Nathan Clouse" userId="60190519-0423-46ec-ac65-f82d83ecfd9c" providerId="ADAL" clId="{951AD13D-C252-4E53-A715-0516DC0C99DD}" dt="2021-10-04T03:54:50.925" v="2158" actId="1076"/>
          <ac:picMkLst>
            <pc:docMk/>
            <pc:sldMk cId="2588692487" sldId="860"/>
            <ac:picMk id="7" creationId="{1AACD45D-B028-42D5-A1C4-BE3644E72C92}"/>
          </ac:picMkLst>
        </pc:picChg>
      </pc:sldChg>
      <pc:sldChg chg="add del">
        <pc:chgData name="Nathan Clouse" userId="60190519-0423-46ec-ac65-f82d83ecfd9c" providerId="ADAL" clId="{951AD13D-C252-4E53-A715-0516DC0C99DD}" dt="2021-10-04T03:54:37.670" v="2154" actId="47"/>
        <pc:sldMkLst>
          <pc:docMk/>
          <pc:sldMk cId="3273292818" sldId="861"/>
        </pc:sldMkLst>
      </pc:sldChg>
      <pc:sldChg chg="modSp add del mod">
        <pc:chgData name="Nathan Clouse" userId="60190519-0423-46ec-ac65-f82d83ecfd9c" providerId="ADAL" clId="{951AD13D-C252-4E53-A715-0516DC0C99DD}" dt="2021-10-04T04:41:34.072" v="2353" actId="47"/>
        <pc:sldMkLst>
          <pc:docMk/>
          <pc:sldMk cId="4216711421" sldId="861"/>
        </pc:sldMkLst>
        <pc:spChg chg="mod">
          <ac:chgData name="Nathan Clouse" userId="60190519-0423-46ec-ac65-f82d83ecfd9c" providerId="ADAL" clId="{951AD13D-C252-4E53-A715-0516DC0C99DD}" dt="2021-10-04T03:55:25.664" v="2167" actId="1076"/>
          <ac:spMkLst>
            <pc:docMk/>
            <pc:sldMk cId="4216711421" sldId="861"/>
            <ac:spMk id="6" creationId="{8E78D1B6-1AC2-4B87-AD4D-539C23D5B861}"/>
          </ac:spMkLst>
        </pc:spChg>
        <pc:picChg chg="mod">
          <ac:chgData name="Nathan Clouse" userId="60190519-0423-46ec-ac65-f82d83ecfd9c" providerId="ADAL" clId="{951AD13D-C252-4E53-A715-0516DC0C99DD}" dt="2021-10-04T03:55:38.428" v="2168" actId="1076"/>
          <ac:picMkLst>
            <pc:docMk/>
            <pc:sldMk cId="4216711421" sldId="861"/>
            <ac:picMk id="7" creationId="{1AACD45D-B028-42D5-A1C4-BE3644E72C92}"/>
          </ac:picMkLst>
        </pc:picChg>
      </pc:sldChg>
      <pc:sldChg chg="modSp add del mod">
        <pc:chgData name="Nathan Clouse" userId="60190519-0423-46ec-ac65-f82d83ecfd9c" providerId="ADAL" clId="{951AD13D-C252-4E53-A715-0516DC0C99DD}" dt="2021-10-04T04:41:34.072" v="2353" actId="47"/>
        <pc:sldMkLst>
          <pc:docMk/>
          <pc:sldMk cId="958273081" sldId="862"/>
        </pc:sldMkLst>
        <pc:spChg chg="mod">
          <ac:chgData name="Nathan Clouse" userId="60190519-0423-46ec-ac65-f82d83ecfd9c" providerId="ADAL" clId="{951AD13D-C252-4E53-A715-0516DC0C99DD}" dt="2021-10-04T03:55:51.971" v="2171" actId="14100"/>
          <ac:spMkLst>
            <pc:docMk/>
            <pc:sldMk cId="958273081" sldId="862"/>
            <ac:spMk id="6" creationId="{8E78D1B6-1AC2-4B87-AD4D-539C23D5B861}"/>
          </ac:spMkLst>
        </pc:spChg>
        <pc:picChg chg="mod">
          <ac:chgData name="Nathan Clouse" userId="60190519-0423-46ec-ac65-f82d83ecfd9c" providerId="ADAL" clId="{951AD13D-C252-4E53-A715-0516DC0C99DD}" dt="2021-10-04T03:55:42.699" v="2169" actId="1076"/>
          <ac:picMkLst>
            <pc:docMk/>
            <pc:sldMk cId="958273081" sldId="862"/>
            <ac:picMk id="7" creationId="{1AACD45D-B028-42D5-A1C4-BE3644E72C92}"/>
          </ac:picMkLst>
        </pc:picChg>
      </pc:sldChg>
      <pc:sldChg chg="add del">
        <pc:chgData name="Nathan Clouse" userId="60190519-0423-46ec-ac65-f82d83ecfd9c" providerId="ADAL" clId="{951AD13D-C252-4E53-A715-0516DC0C99DD}" dt="2021-10-04T03:54:41.229" v="2155" actId="47"/>
        <pc:sldMkLst>
          <pc:docMk/>
          <pc:sldMk cId="3171634707" sldId="862"/>
        </pc:sldMkLst>
      </pc:sldChg>
      <pc:sldChg chg="modSp add del mod">
        <pc:chgData name="Nathan Clouse" userId="60190519-0423-46ec-ac65-f82d83ecfd9c" providerId="ADAL" clId="{951AD13D-C252-4E53-A715-0516DC0C99DD}" dt="2021-10-04T04:41:34.072" v="2353" actId="47"/>
        <pc:sldMkLst>
          <pc:docMk/>
          <pc:sldMk cId="1509235637" sldId="863"/>
        </pc:sldMkLst>
        <pc:spChg chg="mod">
          <ac:chgData name="Nathan Clouse" userId="60190519-0423-46ec-ac65-f82d83ecfd9c" providerId="ADAL" clId="{951AD13D-C252-4E53-A715-0516DC0C99DD}" dt="2021-10-04T03:56:12.622" v="2176" actId="14100"/>
          <ac:spMkLst>
            <pc:docMk/>
            <pc:sldMk cId="1509235637" sldId="863"/>
            <ac:spMk id="6" creationId="{8E78D1B6-1AC2-4B87-AD4D-539C23D5B861}"/>
          </ac:spMkLst>
        </pc:spChg>
        <pc:picChg chg="mod">
          <ac:chgData name="Nathan Clouse" userId="60190519-0423-46ec-ac65-f82d83ecfd9c" providerId="ADAL" clId="{951AD13D-C252-4E53-A715-0516DC0C99DD}" dt="2021-10-04T03:56:00.362" v="2172" actId="1076"/>
          <ac:picMkLst>
            <pc:docMk/>
            <pc:sldMk cId="1509235637" sldId="863"/>
            <ac:picMk id="7" creationId="{1AACD45D-B028-42D5-A1C4-BE3644E72C92}"/>
          </ac:picMkLst>
        </pc:picChg>
      </pc:sldChg>
      <pc:sldChg chg="add del">
        <pc:chgData name="Nathan Clouse" userId="60190519-0423-46ec-ac65-f82d83ecfd9c" providerId="ADAL" clId="{951AD13D-C252-4E53-A715-0516DC0C99DD}" dt="2021-10-04T03:54:42.229" v="2156" actId="47"/>
        <pc:sldMkLst>
          <pc:docMk/>
          <pc:sldMk cId="3829789877" sldId="863"/>
        </pc:sldMkLst>
      </pc:sldChg>
      <pc:sldChg chg="add del">
        <pc:chgData name="Nathan Clouse" userId="60190519-0423-46ec-ac65-f82d83ecfd9c" providerId="ADAL" clId="{951AD13D-C252-4E53-A715-0516DC0C99DD}" dt="2021-10-04T03:52:12.820" v="2133"/>
        <pc:sldMkLst>
          <pc:docMk/>
          <pc:sldMk cId="74851080" sldId="864"/>
        </pc:sldMkLst>
      </pc:sldChg>
      <pc:sldChg chg="add del">
        <pc:chgData name="Nathan Clouse" userId="60190519-0423-46ec-ac65-f82d83ecfd9c" providerId="ADAL" clId="{951AD13D-C252-4E53-A715-0516DC0C99DD}" dt="2021-10-04T03:54:43.147" v="2157" actId="47"/>
        <pc:sldMkLst>
          <pc:docMk/>
          <pc:sldMk cId="276097657" sldId="864"/>
        </pc:sldMkLst>
      </pc:sldChg>
      <pc:sldChg chg="modSp add del mod">
        <pc:chgData name="Nathan Clouse" userId="60190519-0423-46ec-ac65-f82d83ecfd9c" providerId="ADAL" clId="{951AD13D-C252-4E53-A715-0516DC0C99DD}" dt="2021-10-04T04:41:34.072" v="2353" actId="47"/>
        <pc:sldMkLst>
          <pc:docMk/>
          <pc:sldMk cId="3169715618" sldId="864"/>
        </pc:sldMkLst>
        <pc:spChg chg="mod">
          <ac:chgData name="Nathan Clouse" userId="60190519-0423-46ec-ac65-f82d83ecfd9c" providerId="ADAL" clId="{951AD13D-C252-4E53-A715-0516DC0C99DD}" dt="2021-10-04T03:56:24.456" v="2180" actId="14100"/>
          <ac:spMkLst>
            <pc:docMk/>
            <pc:sldMk cId="3169715618" sldId="864"/>
            <ac:spMk id="6" creationId="{8E78D1B6-1AC2-4B87-AD4D-539C23D5B861}"/>
          </ac:spMkLst>
        </pc:spChg>
        <pc:picChg chg="mod">
          <ac:chgData name="Nathan Clouse" userId="60190519-0423-46ec-ac65-f82d83ecfd9c" providerId="ADAL" clId="{951AD13D-C252-4E53-A715-0516DC0C99DD}" dt="2021-10-04T03:56:19.698" v="2178" actId="1076"/>
          <ac:picMkLst>
            <pc:docMk/>
            <pc:sldMk cId="3169715618" sldId="864"/>
            <ac:picMk id="7" creationId="{1AACD45D-B028-42D5-A1C4-BE3644E72C92}"/>
          </ac:picMkLst>
        </pc:picChg>
      </pc:sldChg>
      <pc:sldChg chg="add del">
        <pc:chgData name="Nathan Clouse" userId="60190519-0423-46ec-ac65-f82d83ecfd9c" providerId="ADAL" clId="{951AD13D-C252-4E53-A715-0516DC0C99DD}" dt="2021-10-04T03:52:12.411" v="2132"/>
        <pc:sldMkLst>
          <pc:docMk/>
          <pc:sldMk cId="2741672404" sldId="865"/>
        </pc:sldMkLst>
      </pc:sldChg>
      <pc:sldChg chg="addSp delSp modSp add del mod modAnim">
        <pc:chgData name="Nathan Clouse" userId="60190519-0423-46ec-ac65-f82d83ecfd9c" providerId="ADAL" clId="{951AD13D-C252-4E53-A715-0516DC0C99DD}" dt="2021-10-04T04:41:34.072" v="2353" actId="47"/>
        <pc:sldMkLst>
          <pc:docMk/>
          <pc:sldMk cId="3257880224" sldId="865"/>
        </pc:sldMkLst>
        <pc:spChg chg="add del mod">
          <ac:chgData name="Nathan Clouse" userId="60190519-0423-46ec-ac65-f82d83ecfd9c" providerId="ADAL" clId="{951AD13D-C252-4E53-A715-0516DC0C99DD}" dt="2021-10-04T03:56:40.385" v="2188"/>
          <ac:spMkLst>
            <pc:docMk/>
            <pc:sldMk cId="3257880224" sldId="865"/>
            <ac:spMk id="4" creationId="{93B4D542-EF64-4FF3-ADE4-2821786ADC02}"/>
          </ac:spMkLst>
        </pc:spChg>
        <pc:spChg chg="mod">
          <ac:chgData name="Nathan Clouse" userId="60190519-0423-46ec-ac65-f82d83ecfd9c" providerId="ADAL" clId="{951AD13D-C252-4E53-A715-0516DC0C99DD}" dt="2021-10-04T03:56:36.202" v="2186" actId="1076"/>
          <ac:spMkLst>
            <pc:docMk/>
            <pc:sldMk cId="3257880224" sldId="865"/>
            <ac:spMk id="6" creationId="{8E78D1B6-1AC2-4B87-AD4D-539C23D5B861}"/>
          </ac:spMkLst>
        </pc:spChg>
        <pc:picChg chg="mod">
          <ac:chgData name="Nathan Clouse" userId="60190519-0423-46ec-ac65-f82d83ecfd9c" providerId="ADAL" clId="{951AD13D-C252-4E53-A715-0516DC0C99DD}" dt="2021-10-04T04:20:28.885" v="2345" actId="1076"/>
          <ac:picMkLst>
            <pc:docMk/>
            <pc:sldMk cId="3257880224" sldId="865"/>
            <ac:picMk id="7" creationId="{1AACD45D-B028-42D5-A1C4-BE3644E72C92}"/>
          </ac:picMkLst>
        </pc:picChg>
      </pc:sldChg>
      <pc:sldChg chg="add del">
        <pc:chgData name="Nathan Clouse" userId="60190519-0423-46ec-ac65-f82d83ecfd9c" providerId="ADAL" clId="{951AD13D-C252-4E53-A715-0516DC0C99DD}" dt="2021-10-04T03:58:10.757" v="2334" actId="47"/>
        <pc:sldMkLst>
          <pc:docMk/>
          <pc:sldMk cId="4033571564" sldId="866"/>
        </pc:sldMkLst>
      </pc:sldChg>
      <pc:sldChg chg="add del">
        <pc:chgData name="Nathan Clouse" userId="60190519-0423-46ec-ac65-f82d83ecfd9c" providerId="ADAL" clId="{951AD13D-C252-4E53-A715-0516DC0C99DD}" dt="2021-10-04T03:58:11.773" v="2335" actId="47"/>
        <pc:sldMkLst>
          <pc:docMk/>
          <pc:sldMk cId="11321825" sldId="867"/>
        </pc:sldMkLst>
      </pc:sldChg>
      <pc:sldChg chg="add del">
        <pc:chgData name="Nathan Clouse" userId="60190519-0423-46ec-ac65-f82d83ecfd9c" providerId="ADAL" clId="{951AD13D-C252-4E53-A715-0516DC0C99DD}" dt="2021-10-04T03:58:16.305" v="2336" actId="47"/>
        <pc:sldMkLst>
          <pc:docMk/>
          <pc:sldMk cId="850412240" sldId="868"/>
        </pc:sldMkLst>
      </pc:sldChg>
      <pc:sldChg chg="modSp add del mod">
        <pc:chgData name="Nathan Clouse" userId="60190519-0423-46ec-ac65-f82d83ecfd9c" providerId="ADAL" clId="{951AD13D-C252-4E53-A715-0516DC0C99DD}" dt="2021-10-04T04:41:34.072" v="2353" actId="47"/>
        <pc:sldMkLst>
          <pc:docMk/>
          <pc:sldMk cId="1982852193" sldId="869"/>
        </pc:sldMkLst>
        <pc:spChg chg="mod">
          <ac:chgData name="Nathan Clouse" userId="60190519-0423-46ec-ac65-f82d83ecfd9c" providerId="ADAL" clId="{951AD13D-C252-4E53-A715-0516DC0C99DD}" dt="2021-10-04T04:21:02.419" v="2352" actId="14100"/>
          <ac:spMkLst>
            <pc:docMk/>
            <pc:sldMk cId="1982852193" sldId="869"/>
            <ac:spMk id="6" creationId="{8E78D1B6-1AC2-4B87-AD4D-539C23D5B861}"/>
          </ac:spMkLst>
        </pc:spChg>
        <pc:picChg chg="mod">
          <ac:chgData name="Nathan Clouse" userId="60190519-0423-46ec-ac65-f82d83ecfd9c" providerId="ADAL" clId="{951AD13D-C252-4E53-A715-0516DC0C99DD}" dt="2021-10-04T04:20:59.779" v="2351" actId="1076"/>
          <ac:picMkLst>
            <pc:docMk/>
            <pc:sldMk cId="1982852193" sldId="869"/>
            <ac:picMk id="7" creationId="{1AACD45D-B028-42D5-A1C4-BE3644E72C92}"/>
          </ac:picMkLst>
        </pc:picChg>
      </pc:sldChg>
      <pc:sldChg chg="modSp add del mod">
        <pc:chgData name="Nathan Clouse" userId="60190519-0423-46ec-ac65-f82d83ecfd9c" providerId="ADAL" clId="{951AD13D-C252-4E53-A715-0516DC0C99DD}" dt="2021-10-04T04:48:19.189" v="2657" actId="2696"/>
        <pc:sldMkLst>
          <pc:docMk/>
          <pc:sldMk cId="3317633455" sldId="870"/>
        </pc:sldMkLst>
        <pc:spChg chg="mod">
          <ac:chgData name="Nathan Clouse" userId="60190519-0423-46ec-ac65-f82d83ecfd9c" providerId="ADAL" clId="{951AD13D-C252-4E53-A715-0516DC0C99DD}" dt="2021-10-04T04:47:56.841" v="2651" actId="14100"/>
          <ac:spMkLst>
            <pc:docMk/>
            <pc:sldMk cId="3317633455" sldId="870"/>
            <ac:spMk id="6" creationId="{8E78D1B6-1AC2-4B87-AD4D-539C23D5B861}"/>
          </ac:spMkLst>
        </pc:spChg>
        <pc:picChg chg="mod">
          <ac:chgData name="Nathan Clouse" userId="60190519-0423-46ec-ac65-f82d83ecfd9c" providerId="ADAL" clId="{951AD13D-C252-4E53-A715-0516DC0C99DD}" dt="2021-10-04T03:58:07.793" v="2333" actId="1076"/>
          <ac:picMkLst>
            <pc:docMk/>
            <pc:sldMk cId="3317633455" sldId="870"/>
            <ac:picMk id="7" creationId="{1AACD45D-B028-42D5-A1C4-BE3644E72C92}"/>
          </ac:picMkLst>
        </pc:picChg>
      </pc:sldChg>
      <pc:sldChg chg="add del modTransition">
        <pc:chgData name="Nathan Clouse" userId="60190519-0423-46ec-ac65-f82d83ecfd9c" providerId="ADAL" clId="{951AD13D-C252-4E53-A715-0516DC0C99DD}" dt="2021-10-04T04:48:30.338" v="2659" actId="47"/>
        <pc:sldMkLst>
          <pc:docMk/>
          <pc:sldMk cId="224321675" sldId="871"/>
        </pc:sldMkLst>
      </pc:sldChg>
      <pc:sldChg chg="addSp delSp modSp new mod modClrScheme chgLayout">
        <pc:chgData name="Nathan Clouse" userId="60190519-0423-46ec-ac65-f82d83ecfd9c" providerId="ADAL" clId="{951AD13D-C252-4E53-A715-0516DC0C99DD}" dt="2021-10-04T04:19:20.455" v="2343" actId="1076"/>
        <pc:sldMkLst>
          <pc:docMk/>
          <pc:sldMk cId="1838161413" sldId="872"/>
        </pc:sldMkLst>
        <pc:spChg chg="del">
          <ac:chgData name="Nathan Clouse" userId="60190519-0423-46ec-ac65-f82d83ecfd9c" providerId="ADAL" clId="{951AD13D-C252-4E53-A715-0516DC0C99DD}" dt="2021-10-04T04:19:12.171" v="2340" actId="700"/>
          <ac:spMkLst>
            <pc:docMk/>
            <pc:sldMk cId="1838161413" sldId="872"/>
            <ac:spMk id="2" creationId="{D9C63D20-9658-4C7C-B47C-A1EEBD4B6032}"/>
          </ac:spMkLst>
        </pc:spChg>
        <pc:spChg chg="del">
          <ac:chgData name="Nathan Clouse" userId="60190519-0423-46ec-ac65-f82d83ecfd9c" providerId="ADAL" clId="{951AD13D-C252-4E53-A715-0516DC0C99DD}" dt="2021-10-04T04:19:12.171" v="2340" actId="700"/>
          <ac:spMkLst>
            <pc:docMk/>
            <pc:sldMk cId="1838161413" sldId="872"/>
            <ac:spMk id="3" creationId="{6F7F2D7B-CAD5-4FA6-8BE0-78178C352366}"/>
          </ac:spMkLst>
        </pc:spChg>
        <pc:picChg chg="add mod">
          <ac:chgData name="Nathan Clouse" userId="60190519-0423-46ec-ac65-f82d83ecfd9c" providerId="ADAL" clId="{951AD13D-C252-4E53-A715-0516DC0C99DD}" dt="2021-10-04T04:19:20.455" v="2343" actId="1076"/>
          <ac:picMkLst>
            <pc:docMk/>
            <pc:sldMk cId="1838161413" sldId="872"/>
            <ac:picMk id="1026" creationId="{1D22245C-6E84-429B-B47E-6AB898388734}"/>
          </ac:picMkLst>
        </pc:picChg>
      </pc:sldChg>
      <pc:sldChg chg="addSp delSp modSp add mod modTransition modClrScheme modAnim chgLayout">
        <pc:chgData name="Nathan Clouse" userId="60190519-0423-46ec-ac65-f82d83ecfd9c" providerId="ADAL" clId="{951AD13D-C252-4E53-A715-0516DC0C99DD}" dt="2021-10-04T04:45:23.931" v="2383"/>
        <pc:sldMkLst>
          <pc:docMk/>
          <pc:sldMk cId="156970684" sldId="873"/>
        </pc:sldMkLst>
        <pc:spChg chg="del mod ord">
          <ac:chgData name="Nathan Clouse" userId="60190519-0423-46ec-ac65-f82d83ecfd9c" providerId="ADAL" clId="{951AD13D-C252-4E53-A715-0516DC0C99DD}" dt="2021-10-04T04:44:01.102" v="2364" actId="478"/>
          <ac:spMkLst>
            <pc:docMk/>
            <pc:sldMk cId="156970684" sldId="873"/>
            <ac:spMk id="4" creationId="{A9A47941-29D6-4B48-91A6-A5E0AA3897F0}"/>
          </ac:spMkLst>
        </pc:spChg>
        <pc:spChg chg="add mod">
          <ac:chgData name="Nathan Clouse" userId="60190519-0423-46ec-ac65-f82d83ecfd9c" providerId="ADAL" clId="{951AD13D-C252-4E53-A715-0516DC0C99DD}" dt="2021-10-04T04:44:39.632" v="2373" actId="14100"/>
          <ac:spMkLst>
            <pc:docMk/>
            <pc:sldMk cId="156970684" sldId="873"/>
            <ac:spMk id="5" creationId="{DF501520-E51B-4016-9406-275EC2191B3A}"/>
          </ac:spMkLst>
        </pc:spChg>
        <pc:picChg chg="mod ord">
          <ac:chgData name="Nathan Clouse" userId="60190519-0423-46ec-ac65-f82d83ecfd9c" providerId="ADAL" clId="{951AD13D-C252-4E53-A715-0516DC0C99DD}" dt="2021-10-04T04:44:22.464" v="2369" actId="1076"/>
          <ac:picMkLst>
            <pc:docMk/>
            <pc:sldMk cId="156970684" sldId="873"/>
            <ac:picMk id="11" creationId="{9940975E-43FB-44B8-BE8C-A08BE734D4BF}"/>
          </ac:picMkLst>
        </pc:picChg>
      </pc:sldChg>
      <pc:sldChg chg="add del">
        <pc:chgData name="Nathan Clouse" userId="60190519-0423-46ec-ac65-f82d83ecfd9c" providerId="ADAL" clId="{951AD13D-C252-4E53-A715-0516DC0C99DD}" dt="2021-10-04T04:41:34.072" v="2353" actId="47"/>
        <pc:sldMkLst>
          <pc:docMk/>
          <pc:sldMk cId="2593042698" sldId="873"/>
        </pc:sldMkLst>
      </pc:sldChg>
      <pc:sldChg chg="modSp add mod modTransition">
        <pc:chgData name="Nathan Clouse" userId="60190519-0423-46ec-ac65-f82d83ecfd9c" providerId="ADAL" clId="{951AD13D-C252-4E53-A715-0516DC0C99DD}" dt="2021-10-04T04:45:25.838" v="2384"/>
        <pc:sldMkLst>
          <pc:docMk/>
          <pc:sldMk cId="4094997367" sldId="874"/>
        </pc:sldMkLst>
        <pc:spChg chg="mod">
          <ac:chgData name="Nathan Clouse" userId="60190519-0423-46ec-ac65-f82d83ecfd9c" providerId="ADAL" clId="{951AD13D-C252-4E53-A715-0516DC0C99DD}" dt="2021-10-04T04:44:55.848" v="2378" actId="14100"/>
          <ac:spMkLst>
            <pc:docMk/>
            <pc:sldMk cId="4094997367" sldId="874"/>
            <ac:spMk id="5" creationId="{DF501520-E51B-4016-9406-275EC2191B3A}"/>
          </ac:spMkLst>
        </pc:spChg>
        <pc:picChg chg="mod">
          <ac:chgData name="Nathan Clouse" userId="60190519-0423-46ec-ac65-f82d83ecfd9c" providerId="ADAL" clId="{951AD13D-C252-4E53-A715-0516DC0C99DD}" dt="2021-10-04T04:44:50.813" v="2376" actId="1076"/>
          <ac:picMkLst>
            <pc:docMk/>
            <pc:sldMk cId="4094997367" sldId="874"/>
            <ac:picMk id="11" creationId="{9940975E-43FB-44B8-BE8C-A08BE734D4BF}"/>
          </ac:picMkLst>
        </pc:picChg>
      </pc:sldChg>
      <pc:sldChg chg="modSp add mod modTransition">
        <pc:chgData name="Nathan Clouse" userId="60190519-0423-46ec-ac65-f82d83ecfd9c" providerId="ADAL" clId="{951AD13D-C252-4E53-A715-0516DC0C99DD}" dt="2021-10-04T04:45:28.713" v="2385"/>
        <pc:sldMkLst>
          <pc:docMk/>
          <pc:sldMk cId="2965321804" sldId="875"/>
        </pc:sldMkLst>
        <pc:spChg chg="mod">
          <ac:chgData name="Nathan Clouse" userId="60190519-0423-46ec-ac65-f82d83ecfd9c" providerId="ADAL" clId="{951AD13D-C252-4E53-A715-0516DC0C99DD}" dt="2021-10-04T04:45:12.127" v="2381" actId="14100"/>
          <ac:spMkLst>
            <pc:docMk/>
            <pc:sldMk cId="2965321804" sldId="875"/>
            <ac:spMk id="5" creationId="{DF501520-E51B-4016-9406-275EC2191B3A}"/>
          </ac:spMkLst>
        </pc:spChg>
      </pc:sldChg>
      <pc:sldChg chg="addSp delSp modSp add mod modTransition modAnim">
        <pc:chgData name="Nathan Clouse" userId="60190519-0423-46ec-ac65-f82d83ecfd9c" providerId="ADAL" clId="{951AD13D-C252-4E53-A715-0516DC0C99DD}" dt="2021-10-04T04:49:05.326" v="2660"/>
        <pc:sldMkLst>
          <pc:docMk/>
          <pc:sldMk cId="2009367060" sldId="876"/>
        </pc:sldMkLst>
        <pc:spChg chg="add del mod">
          <ac:chgData name="Nathan Clouse" userId="60190519-0423-46ec-ac65-f82d83ecfd9c" providerId="ADAL" clId="{951AD13D-C252-4E53-A715-0516DC0C99DD}" dt="2021-10-04T04:46:02.646" v="2391"/>
          <ac:spMkLst>
            <pc:docMk/>
            <pc:sldMk cId="2009367060" sldId="876"/>
            <ac:spMk id="4" creationId="{0EFB7FAD-565D-4DC2-8019-4BBAD553A56D}"/>
          </ac:spMkLst>
        </pc:spChg>
        <pc:spChg chg="mod">
          <ac:chgData name="Nathan Clouse" userId="60190519-0423-46ec-ac65-f82d83ecfd9c" providerId="ADAL" clId="{951AD13D-C252-4E53-A715-0516DC0C99DD}" dt="2021-10-04T04:45:43.510" v="2389" actId="14100"/>
          <ac:spMkLst>
            <pc:docMk/>
            <pc:sldMk cId="2009367060" sldId="876"/>
            <ac:spMk id="5" creationId="{DF501520-E51B-4016-9406-275EC2191B3A}"/>
          </ac:spMkLst>
        </pc:spChg>
        <pc:picChg chg="mod">
          <ac:chgData name="Nathan Clouse" userId="60190519-0423-46ec-ac65-f82d83ecfd9c" providerId="ADAL" clId="{951AD13D-C252-4E53-A715-0516DC0C99DD}" dt="2021-10-04T04:45:34.505" v="2386" actId="1076"/>
          <ac:picMkLst>
            <pc:docMk/>
            <pc:sldMk cId="2009367060" sldId="876"/>
            <ac:picMk id="11" creationId="{9940975E-43FB-44B8-BE8C-A08BE734D4BF}"/>
          </ac:picMkLst>
        </pc:picChg>
      </pc:sldChg>
      <pc:sldChg chg="modSp add mod modTransition">
        <pc:chgData name="Nathan Clouse" userId="60190519-0423-46ec-ac65-f82d83ecfd9c" providerId="ADAL" clId="{951AD13D-C252-4E53-A715-0516DC0C99DD}" dt="2021-10-04T04:49:06.950" v="2661"/>
        <pc:sldMkLst>
          <pc:docMk/>
          <pc:sldMk cId="246675696" sldId="877"/>
        </pc:sldMkLst>
        <pc:spChg chg="mod">
          <ac:chgData name="Nathan Clouse" userId="60190519-0423-46ec-ac65-f82d83ecfd9c" providerId="ADAL" clId="{951AD13D-C252-4E53-A715-0516DC0C99DD}" dt="2021-10-04T04:46:16.372" v="2395" actId="1076"/>
          <ac:spMkLst>
            <pc:docMk/>
            <pc:sldMk cId="246675696" sldId="877"/>
            <ac:spMk id="5" creationId="{DF501520-E51B-4016-9406-275EC2191B3A}"/>
          </ac:spMkLst>
        </pc:spChg>
        <pc:picChg chg="mod">
          <ac:chgData name="Nathan Clouse" userId="60190519-0423-46ec-ac65-f82d83ecfd9c" providerId="ADAL" clId="{951AD13D-C252-4E53-A715-0516DC0C99DD}" dt="2021-10-04T04:46:12.740" v="2394" actId="1076"/>
          <ac:picMkLst>
            <pc:docMk/>
            <pc:sldMk cId="246675696" sldId="877"/>
            <ac:picMk id="11" creationId="{9940975E-43FB-44B8-BE8C-A08BE734D4BF}"/>
          </ac:picMkLst>
        </pc:picChg>
      </pc:sldChg>
      <pc:sldChg chg="modSp add mod modTransition">
        <pc:chgData name="Nathan Clouse" userId="60190519-0423-46ec-ac65-f82d83ecfd9c" providerId="ADAL" clId="{951AD13D-C252-4E53-A715-0516DC0C99DD}" dt="2021-10-04T04:49:08.644" v="2662"/>
        <pc:sldMkLst>
          <pc:docMk/>
          <pc:sldMk cId="1441515478" sldId="878"/>
        </pc:sldMkLst>
        <pc:picChg chg="mod">
          <ac:chgData name="Nathan Clouse" userId="60190519-0423-46ec-ac65-f82d83ecfd9c" providerId="ADAL" clId="{951AD13D-C252-4E53-A715-0516DC0C99DD}" dt="2021-10-04T04:46:36.941" v="2462" actId="1035"/>
          <ac:picMkLst>
            <pc:docMk/>
            <pc:sldMk cId="1441515478" sldId="878"/>
            <ac:picMk id="11" creationId="{9940975E-43FB-44B8-BE8C-A08BE734D4BF}"/>
          </ac:picMkLst>
        </pc:picChg>
      </pc:sldChg>
      <pc:sldChg chg="add del">
        <pc:chgData name="Nathan Clouse" userId="60190519-0423-46ec-ac65-f82d83ecfd9c" providerId="ADAL" clId="{951AD13D-C252-4E53-A715-0516DC0C99DD}" dt="2021-10-04T04:46:23.439" v="2401"/>
        <pc:sldMkLst>
          <pc:docMk/>
          <pc:sldMk cId="3706554113" sldId="878"/>
        </pc:sldMkLst>
      </pc:sldChg>
      <pc:sldChg chg="modSp add mod modTransition">
        <pc:chgData name="Nathan Clouse" userId="60190519-0423-46ec-ac65-f82d83ecfd9c" providerId="ADAL" clId="{951AD13D-C252-4E53-A715-0516DC0C99DD}" dt="2021-10-04T04:49:10.119" v="2663"/>
        <pc:sldMkLst>
          <pc:docMk/>
          <pc:sldMk cId="1271467936" sldId="879"/>
        </pc:sldMkLst>
        <pc:spChg chg="mod">
          <ac:chgData name="Nathan Clouse" userId="60190519-0423-46ec-ac65-f82d83ecfd9c" providerId="ADAL" clId="{951AD13D-C252-4E53-A715-0516DC0C99DD}" dt="2021-10-04T04:46:52.180" v="2527" actId="14100"/>
          <ac:spMkLst>
            <pc:docMk/>
            <pc:sldMk cId="1271467936" sldId="879"/>
            <ac:spMk id="5" creationId="{DF501520-E51B-4016-9406-275EC2191B3A}"/>
          </ac:spMkLst>
        </pc:spChg>
        <pc:picChg chg="mod">
          <ac:chgData name="Nathan Clouse" userId="60190519-0423-46ec-ac65-f82d83ecfd9c" providerId="ADAL" clId="{951AD13D-C252-4E53-A715-0516DC0C99DD}" dt="2021-10-04T04:46:43.613" v="2526" actId="1035"/>
          <ac:picMkLst>
            <pc:docMk/>
            <pc:sldMk cId="1271467936" sldId="879"/>
            <ac:picMk id="11" creationId="{9940975E-43FB-44B8-BE8C-A08BE734D4BF}"/>
          </ac:picMkLst>
        </pc:picChg>
      </pc:sldChg>
      <pc:sldChg chg="add del">
        <pc:chgData name="Nathan Clouse" userId="60190519-0423-46ec-ac65-f82d83ecfd9c" providerId="ADAL" clId="{951AD13D-C252-4E53-A715-0516DC0C99DD}" dt="2021-10-04T04:46:22.887" v="2400"/>
        <pc:sldMkLst>
          <pc:docMk/>
          <pc:sldMk cId="2091132245" sldId="879"/>
        </pc:sldMkLst>
      </pc:sldChg>
      <pc:sldChg chg="modSp add mod modTransition">
        <pc:chgData name="Nathan Clouse" userId="60190519-0423-46ec-ac65-f82d83ecfd9c" providerId="ADAL" clId="{951AD13D-C252-4E53-A715-0516DC0C99DD}" dt="2021-10-04T04:49:11.734" v="2664"/>
        <pc:sldMkLst>
          <pc:docMk/>
          <pc:sldMk cId="89699960" sldId="880"/>
        </pc:sldMkLst>
        <pc:picChg chg="mod">
          <ac:chgData name="Nathan Clouse" userId="60190519-0423-46ec-ac65-f82d83ecfd9c" providerId="ADAL" clId="{951AD13D-C252-4E53-A715-0516DC0C99DD}" dt="2021-10-04T04:46:58.041" v="2528" actId="1076"/>
          <ac:picMkLst>
            <pc:docMk/>
            <pc:sldMk cId="89699960" sldId="880"/>
            <ac:picMk id="11" creationId="{9940975E-43FB-44B8-BE8C-A08BE734D4BF}"/>
          </ac:picMkLst>
        </pc:picChg>
      </pc:sldChg>
      <pc:sldChg chg="add del">
        <pc:chgData name="Nathan Clouse" userId="60190519-0423-46ec-ac65-f82d83ecfd9c" providerId="ADAL" clId="{951AD13D-C252-4E53-A715-0516DC0C99DD}" dt="2021-10-04T04:46:22.503" v="2399"/>
        <pc:sldMkLst>
          <pc:docMk/>
          <pc:sldMk cId="183101258" sldId="880"/>
        </pc:sldMkLst>
      </pc:sldChg>
      <pc:sldChg chg="addSp delSp modSp add mod modTransition">
        <pc:chgData name="Nathan Clouse" userId="60190519-0423-46ec-ac65-f82d83ecfd9c" providerId="ADAL" clId="{951AD13D-C252-4E53-A715-0516DC0C99DD}" dt="2021-10-04T04:49:13.193" v="2665"/>
        <pc:sldMkLst>
          <pc:docMk/>
          <pc:sldMk cId="2145966005" sldId="881"/>
        </pc:sldMkLst>
        <pc:picChg chg="add del mod">
          <ac:chgData name="Nathan Clouse" userId="60190519-0423-46ec-ac65-f82d83ecfd9c" providerId="ADAL" clId="{951AD13D-C252-4E53-A715-0516DC0C99DD}" dt="2021-10-04T04:47:30.318" v="2606"/>
          <ac:picMkLst>
            <pc:docMk/>
            <pc:sldMk cId="2145966005" sldId="881"/>
            <ac:picMk id="4" creationId="{1F2373C5-57F3-4AF5-9B5E-BDBA116FB1F9}"/>
          </ac:picMkLst>
        </pc:picChg>
        <pc:picChg chg="mod">
          <ac:chgData name="Nathan Clouse" userId="60190519-0423-46ec-ac65-f82d83ecfd9c" providerId="ADAL" clId="{951AD13D-C252-4E53-A715-0516DC0C99DD}" dt="2021-10-04T04:47:10.461" v="2604" actId="1035"/>
          <ac:picMkLst>
            <pc:docMk/>
            <pc:sldMk cId="2145966005" sldId="881"/>
            <ac:picMk id="11" creationId="{9940975E-43FB-44B8-BE8C-A08BE734D4BF}"/>
          </ac:picMkLst>
        </pc:picChg>
      </pc:sldChg>
      <pc:sldChg chg="modSp add mod modTransition">
        <pc:chgData name="Nathan Clouse" userId="60190519-0423-46ec-ac65-f82d83ecfd9c" providerId="ADAL" clId="{951AD13D-C252-4E53-A715-0516DC0C99DD}" dt="2021-10-04T04:49:14.793" v="2666"/>
        <pc:sldMkLst>
          <pc:docMk/>
          <pc:sldMk cId="2591531401" sldId="882"/>
        </pc:sldMkLst>
        <pc:spChg chg="mod">
          <ac:chgData name="Nathan Clouse" userId="60190519-0423-46ec-ac65-f82d83ecfd9c" providerId="ADAL" clId="{951AD13D-C252-4E53-A715-0516DC0C99DD}" dt="2021-10-04T04:47:49.363" v="2650" actId="14100"/>
          <ac:spMkLst>
            <pc:docMk/>
            <pc:sldMk cId="2591531401" sldId="882"/>
            <ac:spMk id="5" creationId="{DF501520-E51B-4016-9406-275EC2191B3A}"/>
          </ac:spMkLst>
        </pc:spChg>
        <pc:picChg chg="mod">
          <ac:chgData name="Nathan Clouse" userId="60190519-0423-46ec-ac65-f82d83ecfd9c" providerId="ADAL" clId="{951AD13D-C252-4E53-A715-0516DC0C99DD}" dt="2021-10-04T04:47:38.164" v="2646" actId="1035"/>
          <ac:picMkLst>
            <pc:docMk/>
            <pc:sldMk cId="2591531401" sldId="882"/>
            <ac:picMk id="11" creationId="{9940975E-43FB-44B8-BE8C-A08BE734D4BF}"/>
          </ac:picMkLst>
        </pc:picChg>
      </pc:sldChg>
      <pc:sldChg chg="modSp add mod modTransition">
        <pc:chgData name="Nathan Clouse" userId="60190519-0423-46ec-ac65-f82d83ecfd9c" providerId="ADAL" clId="{951AD13D-C252-4E53-A715-0516DC0C99DD}" dt="2021-10-04T04:49:16.929" v="2667"/>
        <pc:sldMkLst>
          <pc:docMk/>
          <pc:sldMk cId="3332465786" sldId="883"/>
        </pc:sldMkLst>
        <pc:spChg chg="mod">
          <ac:chgData name="Nathan Clouse" userId="60190519-0423-46ec-ac65-f82d83ecfd9c" providerId="ADAL" clId="{951AD13D-C252-4E53-A715-0516DC0C99DD}" dt="2021-10-04T04:48:14.385" v="2656" actId="14100"/>
          <ac:spMkLst>
            <pc:docMk/>
            <pc:sldMk cId="3332465786" sldId="883"/>
            <ac:spMk id="5" creationId="{DF501520-E51B-4016-9406-275EC2191B3A}"/>
          </ac:spMkLst>
        </pc:spChg>
        <pc:picChg chg="mod">
          <ac:chgData name="Nathan Clouse" userId="60190519-0423-46ec-ac65-f82d83ecfd9c" providerId="ADAL" clId="{951AD13D-C252-4E53-A715-0516DC0C99DD}" dt="2021-10-04T04:48:10.026" v="2654" actId="1076"/>
          <ac:picMkLst>
            <pc:docMk/>
            <pc:sldMk cId="3332465786" sldId="883"/>
            <ac:picMk id="11" creationId="{9940975E-43FB-44B8-BE8C-A08BE734D4BF}"/>
          </ac:picMkLst>
        </pc:picChg>
      </pc:sldChg>
      <pc:sldChg chg="add modTransition">
        <pc:chgData name="Nathan Clouse" userId="60190519-0423-46ec-ac65-f82d83ecfd9c" providerId="ADAL" clId="{951AD13D-C252-4E53-A715-0516DC0C99DD}" dt="2021-10-04T04:49:20.350" v="2668"/>
        <pc:sldMkLst>
          <pc:docMk/>
          <pc:sldMk cId="327030832" sldId="884"/>
        </pc:sldMkLst>
      </pc:sldChg>
      <pc:sldChg chg="add">
        <pc:chgData name="Nathan Clouse" userId="60190519-0423-46ec-ac65-f82d83ecfd9c" providerId="ADAL" clId="{951AD13D-C252-4E53-A715-0516DC0C99DD}" dt="2021-10-06T10:46:16.938" v="2669"/>
        <pc:sldMkLst>
          <pc:docMk/>
          <pc:sldMk cId="159052367" sldId="8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D52A9-8D42-4099-8F0B-0730FC495EC4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B8B0D-75A0-4DE5-8F75-862A5E4AC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66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https://nvie.com/posts/a-successful-git-branching-model/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16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4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95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82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09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77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8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11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6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5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9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https://nvie.com/posts/a-successful-git-branching-model/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47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70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8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https://nvie.com/posts/a-successful-git-branching-model/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70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Pink circle is commit, green diamond is an automated build with email feedback</a:t>
            </a:r>
          </a:p>
        </p:txBody>
      </p:sp>
    </p:spTree>
    <p:extLst>
      <p:ext uri="{BB962C8B-B14F-4D97-AF65-F5344CB8AC3E}">
        <p14:creationId xmlns:p14="http://schemas.microsoft.com/office/powerpoint/2010/main" val="92478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97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is 1 dev, green is another dev</a:t>
            </a:r>
          </a:p>
        </p:txBody>
      </p:sp>
    </p:spTree>
    <p:extLst>
      <p:ext uri="{BB962C8B-B14F-4D97-AF65-F5344CB8AC3E}">
        <p14:creationId xmlns:p14="http://schemas.microsoft.com/office/powerpoint/2010/main" val="195560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dev working on multiple work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54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29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B8B0D-75A0-4DE5-8F75-862A5E4AC3C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8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0252-4A24-477A-A8ED-DF717B2AB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072" y="1885688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8AD7A-0098-4CA3-A17E-7A88B9E4D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072" y="437331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7AC5A463-A76B-48B4-8F44-E4234C783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44" y="347971"/>
            <a:ext cx="5037056" cy="11619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CBAD7-7C66-4D6C-9BC0-19C9F045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7E9F-402D-41C4-B746-5DD0256C5C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9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BAC7A143-6619-4ED9-AC63-3447B4B9C5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6CA5B3-ED61-413E-A51F-129314B83B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18735"/>
            <a:ext cx="10515600" cy="214374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76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AC740E-5EB4-41CC-96FA-A6CCE48A9B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5C7149-2B59-43C7-BD46-DF59262062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18735"/>
            <a:ext cx="10515600" cy="214374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6772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BAC7A143-6619-4ED9-AC63-3447B4B9C5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5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AC740E-5EB4-41CC-96FA-A6CCE48A9B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94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A357DD-178D-4A8F-9414-DACC702E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2348C62F-DA34-4D35-B705-D3FED25B38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B71B8-FBF0-4E2D-A385-3A7C9589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8079-8D44-4E3C-BB2C-9E301B9F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E896C-FF2F-4039-A07C-8F078C355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9CCF-4CCB-4225-8A9A-17796B3F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6B361-11D8-4905-AEC7-74C6378D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E7A5B-EE9E-4864-8F9F-3F001C9F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56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51809A-5F5D-439D-A4B8-8D718EAE7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9D01BCEF-54EB-4C7C-BDD5-EF31432EA5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C016A-35BE-49EA-9A2F-9D594A57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7A987-EDB1-4368-BD55-5CF61D182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3FC1C-D836-4D85-83F4-8397146A3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D2C82-674F-4B16-B28F-47E0BE93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7C55C-C689-4AD3-AE66-CF51365D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36203-3DB4-4173-8B83-5CBCBB75A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6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roup 2398">
            <a:hlinkClick r:id="" action="ppaction://hlinkshowjump?jump=nextslide"/>
          </p:cNvPr>
          <p:cNvGrpSpPr/>
          <p:nvPr/>
        </p:nvGrpSpPr>
        <p:grpSpPr>
          <a:xfrm>
            <a:off x="11137942" y="514143"/>
            <a:ext cx="296661" cy="296661"/>
            <a:chOff x="0" y="0"/>
            <a:chExt cx="593321" cy="593321"/>
          </a:xfrm>
        </p:grpSpPr>
        <p:sp>
          <p:nvSpPr>
            <p:cNvPr id="2396" name="Shape 2396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2397" name="Shape 2397"/>
            <p:cNvSpPr/>
            <p:nvPr/>
          </p:nvSpPr>
          <p:spPr>
            <a:xfrm rot="13500000">
              <a:off x="135768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  <p:grpSp>
        <p:nvGrpSpPr>
          <p:cNvPr id="2401" name="Group 2401">
            <a:hlinkClick r:id="" action="ppaction://hlinkshowjump?jump=previousslide"/>
          </p:cNvPr>
          <p:cNvGrpSpPr/>
          <p:nvPr/>
        </p:nvGrpSpPr>
        <p:grpSpPr>
          <a:xfrm>
            <a:off x="10398775" y="514143"/>
            <a:ext cx="296661" cy="296661"/>
            <a:chOff x="0" y="0"/>
            <a:chExt cx="593321" cy="593321"/>
          </a:xfrm>
        </p:grpSpPr>
        <p:sp>
          <p:nvSpPr>
            <p:cNvPr id="2399" name="Shape 2399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2400" name="Shape 2400"/>
            <p:cNvSpPr/>
            <p:nvPr/>
          </p:nvSpPr>
          <p:spPr>
            <a:xfrm rot="2700000">
              <a:off x="229801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  <p:sp>
        <p:nvSpPr>
          <p:cNvPr id="2404" name="Shape 2404"/>
          <p:cNvSpPr/>
          <p:nvPr/>
        </p:nvSpPr>
        <p:spPr>
          <a:xfrm>
            <a:off x="644291" y="884723"/>
            <a:ext cx="10783269" cy="0"/>
          </a:xfrm>
          <a:prstGeom prst="line">
            <a:avLst/>
          </a:prstGeom>
          <a:ln w="12700">
            <a:solidFill>
              <a:srgbClr val="A9AFBA"/>
            </a:solidFill>
            <a:miter lim="400000"/>
          </a:ln>
        </p:spPr>
        <p:txBody>
          <a:bodyPr lIns="25401" tIns="25401" rIns="25401" bIns="25401" anchor="ctr"/>
          <a:lstStyle/>
          <a:p>
            <a:pPr>
              <a:defRPr sz="3200"/>
            </a:pPr>
            <a:endParaRPr sz="1600"/>
          </a:p>
        </p:txBody>
      </p:sp>
      <p:sp>
        <p:nvSpPr>
          <p:cNvPr id="2405" name="Shape 2405"/>
          <p:cNvSpPr>
            <a:spLocks noGrp="1"/>
          </p:cNvSpPr>
          <p:nvPr>
            <p:ph type="title"/>
          </p:nvPr>
        </p:nvSpPr>
        <p:spPr>
          <a:xfrm>
            <a:off x="609006" y="547694"/>
            <a:ext cx="9652023" cy="363676"/>
          </a:xfrm>
          <a:prstGeom prst="rect">
            <a:avLst/>
          </a:prstGeom>
        </p:spPr>
        <p:txBody>
          <a:bodyPr anchor="t"/>
          <a:lstStyle>
            <a:lvl1pPr algn="l">
              <a:defRPr sz="1751" cap="all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126"/>
          <p:cNvSpPr/>
          <p:nvPr userDrawn="1"/>
        </p:nvSpPr>
        <p:spPr>
          <a:xfrm>
            <a:off x="11387118" y="6386929"/>
            <a:ext cx="51363" cy="20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1" tIns="25401" rIns="25401" bIns="25401" anchor="ctr">
            <a:spAutoFit/>
          </a:bodyPr>
          <a:lstStyle/>
          <a:p>
            <a:pPr algn="r">
              <a:defRPr sz="2000">
                <a:solidFill>
                  <a:srgbClr val="4C6077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endParaRPr sz="1001" dirty="0">
              <a:latin typeface="Geomanist Regular"/>
              <a:ea typeface="Geomanist Regular"/>
              <a:cs typeface="Geomanist Regular"/>
              <a:sym typeface="Geomanist Regular"/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3A2B20F2-E211-4499-8A01-DBCDD5DC8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730" y="6110275"/>
            <a:ext cx="617831" cy="6178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AFC71-9BA6-493D-98E4-6D6FB977C0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5" y="6189529"/>
            <a:ext cx="1440600" cy="459321"/>
          </a:xfrm>
          <a:prstGeom prst="rect">
            <a:avLst/>
          </a:prstGeom>
        </p:spPr>
      </p:pic>
      <p:sp>
        <p:nvSpPr>
          <p:cNvPr id="15" name="Shape 118">
            <a:extLst>
              <a:ext uri="{FF2B5EF4-FFF2-40B4-BE49-F238E27FC236}">
                <a16:creationId xmlns:a16="http://schemas.microsoft.com/office/drawing/2014/main" id="{A209AE3A-48B0-4F02-BC59-A09280DBBA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773489" y="517050"/>
            <a:ext cx="286403" cy="290849"/>
          </a:xfrm>
          <a:prstGeom prst="rect">
            <a:avLst/>
          </a:prstGeom>
        </p:spPr>
        <p:txBody>
          <a:bodyPr anchor="ctr"/>
          <a:lstStyle>
            <a:lvl1pPr>
              <a:defRPr sz="1001">
                <a:solidFill>
                  <a:srgbClr val="4C6077"/>
                </a:solidFill>
                <a:latin typeface="Geomanist Regular"/>
                <a:ea typeface="Geomanist Regular"/>
                <a:cs typeface="Geomanist Regular"/>
                <a:sym typeface="Geomanist Regular"/>
              </a:defRPr>
            </a:lvl1pPr>
          </a:lstStyle>
          <a:p>
            <a:fld id="{C233DDD5-A0B3-4905-9CB9-D239C3597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hape 119">
            <a:extLst>
              <a:ext uri="{FF2B5EF4-FFF2-40B4-BE49-F238E27FC236}">
                <a16:creationId xmlns:a16="http://schemas.microsoft.com/office/drawing/2014/main" id="{50F5EF28-812C-43A8-B9F2-BA262463D357}"/>
              </a:ext>
            </a:extLst>
          </p:cNvPr>
          <p:cNvSpPr/>
          <p:nvPr userDrawn="1"/>
        </p:nvSpPr>
        <p:spPr>
          <a:xfrm>
            <a:off x="10768358" y="514143"/>
            <a:ext cx="296661" cy="296661"/>
          </a:xfrm>
          <a:prstGeom prst="ellipse">
            <a:avLst/>
          </a:prstGeom>
          <a:ln w="12700">
            <a:solidFill>
              <a:srgbClr val="4C6077"/>
            </a:solidFill>
            <a:miter lim="400000"/>
          </a:ln>
        </p:spPr>
        <p:txBody>
          <a:bodyPr lIns="25401" tIns="25401" rIns="25401" bIns="25401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07076700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4E9B3F9-4817-8646-A8BC-0D527EFCAC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730" y="6110275"/>
            <a:ext cx="617831" cy="617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11908B-B950-AA4C-924F-B927CF49B4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5" y="6189529"/>
            <a:ext cx="1440600" cy="4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982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 sz="1333"/>
            </a:lvl1pPr>
          </a:lstStyle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76B6D84-919C-D249-B90E-1017D36B48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730" y="6110275"/>
            <a:ext cx="617831" cy="617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101EA-EC33-EF4A-9466-62FCCCBBF1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5" y="6189529"/>
            <a:ext cx="1440600" cy="4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7718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roup 2398">
            <a:hlinkClick r:id="" action="ppaction://hlinkshowjump?jump=nextslide"/>
          </p:cNvPr>
          <p:cNvGrpSpPr/>
          <p:nvPr/>
        </p:nvGrpSpPr>
        <p:grpSpPr>
          <a:xfrm>
            <a:off x="11137942" y="514143"/>
            <a:ext cx="296661" cy="296661"/>
            <a:chOff x="0" y="0"/>
            <a:chExt cx="593321" cy="593321"/>
          </a:xfrm>
        </p:grpSpPr>
        <p:sp>
          <p:nvSpPr>
            <p:cNvPr id="2396" name="Shape 2396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2397" name="Shape 2397"/>
            <p:cNvSpPr/>
            <p:nvPr/>
          </p:nvSpPr>
          <p:spPr>
            <a:xfrm rot="13500000">
              <a:off x="135768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  <p:grpSp>
        <p:nvGrpSpPr>
          <p:cNvPr id="2401" name="Group 2401">
            <a:hlinkClick r:id="" action="ppaction://hlinkshowjump?jump=previousslide"/>
          </p:cNvPr>
          <p:cNvGrpSpPr/>
          <p:nvPr/>
        </p:nvGrpSpPr>
        <p:grpSpPr>
          <a:xfrm>
            <a:off x="10398775" y="514143"/>
            <a:ext cx="296661" cy="296661"/>
            <a:chOff x="0" y="0"/>
            <a:chExt cx="593321" cy="593321"/>
          </a:xfrm>
        </p:grpSpPr>
        <p:sp>
          <p:nvSpPr>
            <p:cNvPr id="2399" name="Shape 2399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2400" name="Shape 2400"/>
            <p:cNvSpPr/>
            <p:nvPr/>
          </p:nvSpPr>
          <p:spPr>
            <a:xfrm rot="2700000">
              <a:off x="229801" y="196474"/>
              <a:ext cx="205107" cy="20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C607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  <p:sp>
        <p:nvSpPr>
          <p:cNvPr id="2404" name="Shape 2404"/>
          <p:cNvSpPr/>
          <p:nvPr/>
        </p:nvSpPr>
        <p:spPr>
          <a:xfrm>
            <a:off x="644291" y="884723"/>
            <a:ext cx="10783269" cy="0"/>
          </a:xfrm>
          <a:prstGeom prst="line">
            <a:avLst/>
          </a:prstGeom>
          <a:ln w="12700">
            <a:solidFill>
              <a:srgbClr val="A9AFBA"/>
            </a:solidFill>
            <a:miter lim="400000"/>
          </a:ln>
        </p:spPr>
        <p:txBody>
          <a:bodyPr lIns="25401" tIns="25401" rIns="25401" bIns="25401" anchor="ctr"/>
          <a:lstStyle/>
          <a:p>
            <a:pPr>
              <a:defRPr sz="3200"/>
            </a:pPr>
            <a:endParaRPr sz="1600"/>
          </a:p>
        </p:txBody>
      </p:sp>
      <p:sp>
        <p:nvSpPr>
          <p:cNvPr id="2405" name="Shape 2405"/>
          <p:cNvSpPr>
            <a:spLocks noGrp="1"/>
          </p:cNvSpPr>
          <p:nvPr>
            <p:ph type="title"/>
          </p:nvPr>
        </p:nvSpPr>
        <p:spPr>
          <a:xfrm>
            <a:off x="609006" y="547694"/>
            <a:ext cx="9652023" cy="363676"/>
          </a:xfrm>
          <a:prstGeom prst="rect">
            <a:avLst/>
          </a:prstGeom>
        </p:spPr>
        <p:txBody>
          <a:bodyPr anchor="t"/>
          <a:lstStyle>
            <a:lvl1pPr algn="l">
              <a:defRPr sz="1751" cap="all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406" name="Shape 2406"/>
          <p:cNvSpPr>
            <a:spLocks noGrp="1"/>
          </p:cNvSpPr>
          <p:nvPr>
            <p:ph type="pic" sz="quarter" idx="14"/>
          </p:nvPr>
        </p:nvSpPr>
        <p:spPr>
          <a:xfrm>
            <a:off x="638621" y="1439388"/>
            <a:ext cx="2532972" cy="4405264"/>
          </a:xfrm>
          <a:prstGeom prst="rect">
            <a:avLst/>
          </a:prstGeom>
          <a:effectLst>
            <a:outerShdw blurRad="76200" dist="224999" dir="7302716" rotWithShape="0">
              <a:srgbClr val="000000">
                <a:alpha val="17313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>
              <a:defRPr sz="1333"/>
            </a:lvl1pPr>
          </a:lstStyle>
          <a:p>
            <a:endParaRPr/>
          </a:p>
        </p:txBody>
      </p:sp>
      <p:grpSp>
        <p:nvGrpSpPr>
          <p:cNvPr id="2409" name="Group 2409"/>
          <p:cNvGrpSpPr/>
          <p:nvPr/>
        </p:nvGrpSpPr>
        <p:grpSpPr>
          <a:xfrm>
            <a:off x="638621" y="1440148"/>
            <a:ext cx="2532972" cy="4404527"/>
            <a:chOff x="0" y="0"/>
            <a:chExt cx="5065942" cy="8809051"/>
          </a:xfrm>
        </p:grpSpPr>
        <p:sp>
          <p:nvSpPr>
            <p:cNvPr id="2407" name="Shape 2407"/>
            <p:cNvSpPr/>
            <p:nvPr/>
          </p:nvSpPr>
          <p:spPr>
            <a:xfrm>
              <a:off x="0" y="0"/>
              <a:ext cx="171902" cy="880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74"/>
                  </a:lnTo>
                  <a:lnTo>
                    <a:pt x="0" y="21600"/>
                  </a:lnTo>
                  <a:lnTo>
                    <a:pt x="46" y="21600"/>
                  </a:lnTo>
                  <a:lnTo>
                    <a:pt x="21600" y="2086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368" y="8510620"/>
              <a:ext cx="5065575" cy="29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1" y="0"/>
                  </a:moveTo>
                  <a:lnTo>
                    <a:pt x="0" y="21600"/>
                  </a:lnTo>
                  <a:lnTo>
                    <a:pt x="21189" y="21600"/>
                  </a:lnTo>
                  <a:lnTo>
                    <a:pt x="21600" y="11694"/>
                  </a:lnTo>
                  <a:lnTo>
                    <a:pt x="21600" y="11561"/>
                  </a:lnTo>
                  <a:lnTo>
                    <a:pt x="731" y="11561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sp>
        <p:nvSpPr>
          <p:cNvPr id="18" name="Shape 126"/>
          <p:cNvSpPr/>
          <p:nvPr userDrawn="1"/>
        </p:nvSpPr>
        <p:spPr>
          <a:xfrm>
            <a:off x="11387118" y="6386929"/>
            <a:ext cx="51363" cy="20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1" tIns="25401" rIns="25401" bIns="25401" anchor="ctr">
            <a:spAutoFit/>
          </a:bodyPr>
          <a:lstStyle/>
          <a:p>
            <a:pPr algn="r">
              <a:defRPr sz="2000">
                <a:solidFill>
                  <a:srgbClr val="4C6077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endParaRPr sz="1001" dirty="0">
              <a:latin typeface="Geomanist Regular"/>
              <a:ea typeface="Geomanist Regular"/>
              <a:cs typeface="Geomanist Regular"/>
              <a:sym typeface="Geomanist Regular"/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3A2B20F2-E211-4499-8A01-DBCDD5DC8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730" y="6110275"/>
            <a:ext cx="617831" cy="6178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AFC71-9BA6-493D-98E4-6D6FB977C0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5" y="6189529"/>
            <a:ext cx="1440600" cy="45932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1E93F7-B02D-49F4-ADF4-5E89EDB3BF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3818" y="1439333"/>
            <a:ext cx="7994649" cy="4404784"/>
          </a:xfrm>
        </p:spPr>
        <p:txBody>
          <a:bodyPr/>
          <a:lstStyle>
            <a:lvl1pPr>
              <a:defRPr>
                <a:latin typeface="Geomanist Black"/>
              </a:defRPr>
            </a:lvl1pPr>
            <a:lvl2pPr>
              <a:defRPr>
                <a:latin typeface="Geomanist Black"/>
              </a:defRPr>
            </a:lvl2pPr>
            <a:lvl3pPr>
              <a:defRPr>
                <a:latin typeface="Geomanist Black"/>
              </a:defRPr>
            </a:lvl3pPr>
            <a:lvl4pPr>
              <a:defRPr>
                <a:latin typeface="Geomanist Black"/>
              </a:defRPr>
            </a:lvl4pPr>
            <a:lvl5pPr>
              <a:defRPr>
                <a:latin typeface="Geomanist Blac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Shape 118">
            <a:extLst>
              <a:ext uri="{FF2B5EF4-FFF2-40B4-BE49-F238E27FC236}">
                <a16:creationId xmlns:a16="http://schemas.microsoft.com/office/drawing/2014/main" id="{B769416A-F2E3-4FF8-928D-0491DF8E05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773489" y="517050"/>
            <a:ext cx="286403" cy="290849"/>
          </a:xfrm>
          <a:prstGeom prst="rect">
            <a:avLst/>
          </a:prstGeom>
        </p:spPr>
        <p:txBody>
          <a:bodyPr anchor="ctr"/>
          <a:lstStyle>
            <a:lvl1pPr>
              <a:defRPr sz="1001">
                <a:solidFill>
                  <a:srgbClr val="4C6077"/>
                </a:solidFill>
                <a:latin typeface="Geomanist Regular"/>
                <a:ea typeface="Geomanist Regular"/>
                <a:cs typeface="Geomanist Regular"/>
                <a:sym typeface="Geomanist Regular"/>
              </a:defRPr>
            </a:lvl1pPr>
          </a:lstStyle>
          <a:p>
            <a:fld id="{5D1978FA-4493-4B95-9121-6944EB4680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Shape 119">
            <a:extLst>
              <a:ext uri="{FF2B5EF4-FFF2-40B4-BE49-F238E27FC236}">
                <a16:creationId xmlns:a16="http://schemas.microsoft.com/office/drawing/2014/main" id="{96EB7329-C379-4C0F-9B24-766BB24E75EC}"/>
              </a:ext>
            </a:extLst>
          </p:cNvPr>
          <p:cNvSpPr/>
          <p:nvPr userDrawn="1"/>
        </p:nvSpPr>
        <p:spPr>
          <a:xfrm>
            <a:off x="10768358" y="514143"/>
            <a:ext cx="296661" cy="296661"/>
          </a:xfrm>
          <a:prstGeom prst="ellipse">
            <a:avLst/>
          </a:prstGeom>
          <a:ln w="12700">
            <a:solidFill>
              <a:srgbClr val="4C6077"/>
            </a:solidFill>
            <a:miter lim="400000"/>
          </a:ln>
        </p:spPr>
        <p:txBody>
          <a:bodyPr lIns="25401" tIns="25401" rIns="25401" bIns="25401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4310525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C7AF54-A7D1-4BFA-902B-36720896A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80EA7AA4-8FD9-4B9E-ABFF-9C0856F389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33583-9DE9-4216-A4EF-BBFB6FB2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772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0080-746A-43DF-9F73-F2A70E7F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352D-785A-47A6-98F5-B4745B5A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4883-CF85-4ED0-B476-D8ECDC5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86BF9BF-948B-4299-BE04-5035A1CC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66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8365AA-77CC-446A-970F-5484D1B4B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DDABA3FC-2E85-4CAD-8376-FD0304F544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33583-9DE9-4216-A4EF-BBFB6FB2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5616E2-50D0-49CD-BAAB-5692171D0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0080-746A-43DF-9F73-F2A70E7F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352D-785A-47A6-98F5-B4745B5A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4883-CF85-4ED0-B476-D8ECDC5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5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410BC-02F6-426C-8327-AFC05CAE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0E41019B-8280-48F2-9557-DEDEF387D1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0169-79E9-4A7B-A1B4-53D45C41B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BEE0-E57C-4447-85D9-4BCC1C125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EB086-C251-45D5-BE50-0B847318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E75E-BC7E-42FF-ADA7-6DD6059A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A6FF9-68C3-4D5F-A0FB-C28DC7085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735BFB-E12A-421E-81EA-49749249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67A9F9A3-F48C-4A8A-A38A-DDAA3AE7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50626-C7C3-4823-986F-FB484203F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E966-6C23-447E-A7FB-52462CDDE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90D9B-C140-41B3-972B-5C8EBB9D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55072-B915-4227-AE1B-F7526299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6A667-7DCB-4C7F-AF72-10D4D848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650329-C577-4886-BAB4-4EED6496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5F90C7-B209-475D-B6E7-5A65A294B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9C4588AD-91EF-4D5A-8D99-4B8CF7C269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135F4-CED2-4C45-9A4D-8DAAE0A11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48F72-F09A-460B-8240-171984041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1481-E7D5-4E11-9007-F028C5084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7EF08-B750-41F6-920D-379E4C10B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9027ED-1C76-4874-9B36-B89343D71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0681F-3E10-4F30-A658-3EDCA696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8B4BC-59B7-44FA-870B-1C10827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6A71A9-EC6C-423D-BC71-706D9C78E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3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7188CB-982D-4076-80B0-71B35FD2B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2A0C6D7B-D7C4-41D0-93F2-A8399BC4F4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DDD76-0D7F-4C6B-B6BF-B70CF6624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772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97F28-E0FD-469C-BAA3-28F32696E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1A516-F570-406E-9042-65A139B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231DE-5BC5-4026-9DDA-4DEB6E77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ADB9B4-6194-482E-A791-D9BC0428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09572107-055E-4097-B9D4-0AA9BD67D2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97F28-E0FD-469C-BAA3-28F32696E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1A516-F570-406E-9042-65A139B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231DE-5BC5-4026-9DDA-4DEB6E77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FADC0-1C49-4764-9428-01EB3FD21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AD3B34-DEEA-4B8C-ABEF-215829B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1ACAE487-42CD-44B4-A3AB-61F2CD554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96E1A-C89A-4EB3-8078-66282B58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4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6DDE3-C76D-4A80-9FE6-AA3E6123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A8BA8-5E38-4648-A6BD-04D32B467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44EC45-6711-4846-93E8-4492FF44F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9D19E8-389E-412B-A288-1BF4BDFAF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C407E9F-402D-41C4-B746-5DD0256C5C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C5AE9AD-5171-47E6-933D-1170422A582B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© 2021 Dynamic Communities</a:t>
            </a:r>
          </a:p>
        </p:txBody>
      </p:sp>
    </p:spTree>
    <p:extLst>
      <p:ext uri="{BB962C8B-B14F-4D97-AF65-F5344CB8AC3E}">
        <p14:creationId xmlns:p14="http://schemas.microsoft.com/office/powerpoint/2010/main" val="247098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9" r:id="rId8"/>
    <p:sldLayoutId id="2147483655" r:id="rId9"/>
    <p:sldLayoutId id="2147483660" r:id="rId10"/>
    <p:sldLayoutId id="2147483661" r:id="rId11"/>
    <p:sldLayoutId id="2147483662" r:id="rId12"/>
    <p:sldLayoutId id="2147483663" r:id="rId13"/>
    <p:sldLayoutId id="2147483656" r:id="rId14"/>
    <p:sldLayoutId id="2147483657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32832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omicax.com/article/getting-started-tfvc-and-d365fo" TargetMode="External"/><Relationship Id="rId2" Type="http://schemas.openxmlformats.org/officeDocument/2006/relationships/hyperlink" Target="http://www.atomicax.com/article/getting-started-gated-checkins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hanClouseAX/CommunityPresentations/tree/master/202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omicax.com/" TargetMode="External"/><Relationship Id="rId2" Type="http://schemas.openxmlformats.org/officeDocument/2006/relationships/hyperlink" Target="mailto:nclouse@envistacorp.com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ariste.info/en/msdyn365-azure-devops-alm/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iste.info/en/2019/02/setting-up-release-pipeline-in-azure-devops-for-dynamics-365-for-finance-and-operations/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ariste.info/en/msdyn365-azure-devops-alm/" TargetMode="External"/><Relationship Id="rId3" Type="http://schemas.openxmlformats.org/officeDocument/2006/relationships/hyperlink" Target="http://www.atomicax.com/article/getting-started-gated-checkins" TargetMode="External"/><Relationship Id="rId7" Type="http://schemas.openxmlformats.org/officeDocument/2006/relationships/hyperlink" Target="http://www.atomicax.com/article/staging-and-git" TargetMode="External"/><Relationship Id="rId2" Type="http://schemas.openxmlformats.org/officeDocument/2006/relationships/hyperlink" Target="http://www.atomicax.com/article/giting-started-git-d365fo-and-other-pun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atomicax.com/article/why-gated-check-ins-are-awesome" TargetMode="External"/><Relationship Id="rId5" Type="http://schemas.openxmlformats.org/officeDocument/2006/relationships/hyperlink" Target="http://www.atomicax.com/article/getting-started-tfvc-and-d365fo" TargetMode="External"/><Relationship Id="rId4" Type="http://schemas.openxmlformats.org/officeDocument/2006/relationships/hyperlink" Target="http://www.atomicax.com/article/moving-tfvc-git-azdo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yaml-schema?view=azure-devops&amp;tabs=schema%2Cparameter-schema" TargetMode="External"/><Relationship Id="rId2" Type="http://schemas.openxmlformats.org/officeDocument/2006/relationships/hyperlink" Target="https://msdyn365fo.wordpress.com/2020/02/06/msdyn365fo-build-with-yaml-file-the-future-is-now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sdyn365fo.wordpress.com/2021/04/" TargetMode="External"/><Relationship Id="rId4" Type="http://schemas.openxmlformats.org/officeDocument/2006/relationships/hyperlink" Target="https://github.com/microsoft/Dynamics365-Xpp-Samples-Tools/tree/master/CI-CD/Pipeline-Samples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fin-ops-core/dev-itpro/perf-test/acceptance-test-library?WT.mc_id=BA-MVP-5003744" TargetMode="External"/><Relationship Id="rId2" Type="http://schemas.openxmlformats.org/officeDocument/2006/relationships/hyperlink" Target="https://docs.microsoft.com/en-us/dynamics365/fin-ops-core/dev-itpro/perf-test/testing-validation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owerazure365.com/blog-1/automate-your-tests-for-dynamics-365-finance-and-operations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132D-C6AF-4868-86BB-AFD11D730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D365FO, Git and ALM: how to deliver more, faster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849F4-389E-49C1-8FCC-78160B4DE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Less</a:t>
            </a:r>
          </a:p>
        </p:txBody>
      </p:sp>
    </p:spTree>
    <p:extLst>
      <p:ext uri="{BB962C8B-B14F-4D97-AF65-F5344CB8AC3E}">
        <p14:creationId xmlns:p14="http://schemas.microsoft.com/office/powerpoint/2010/main" val="267731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FFA9-7F5C-476B-BFCB-18DAC4FE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is Great!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74C5D-5DB1-4CE5-98CD-58CD7EC202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Not Supported</a:t>
            </a:r>
          </a:p>
          <a:p>
            <a:r>
              <a:rPr lang="en-US" dirty="0"/>
              <a:t>Modern</a:t>
            </a:r>
          </a:p>
          <a:p>
            <a:r>
              <a:rPr lang="en-US" dirty="0"/>
              <a:t>Pull based</a:t>
            </a:r>
          </a:p>
          <a:p>
            <a:r>
              <a:rPr lang="en-US" dirty="0"/>
              <a:t>Branches are short lived</a:t>
            </a:r>
          </a:p>
          <a:p>
            <a:endParaRPr lang="en-US" dirty="0"/>
          </a:p>
        </p:txBody>
      </p:sp>
      <p:pic>
        <p:nvPicPr>
          <p:cNvPr id="3074" name="Picture 2" descr="Sleipnir Eight-Legged Horse of Odin the Allfather - BaviPower">
            <a:extLst>
              <a:ext uri="{FF2B5EF4-FFF2-40B4-BE49-F238E27FC236}">
                <a16:creationId xmlns:a16="http://schemas.microsoft.com/office/drawing/2014/main" id="{F622A8CA-4EBC-43DC-A644-9B4428067E5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9033"/>
            <a:ext cx="5181600" cy="332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6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EE16AB-3D92-44BC-9C61-A2201BBB639A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7" y="2017714"/>
            <a:ext cx="11992507" cy="267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F3909A2-4CC0-405D-940B-271076801EC1}"/>
              </a:ext>
            </a:extLst>
          </p:cNvPr>
          <p:cNvSpPr/>
          <p:nvPr/>
        </p:nvSpPr>
        <p:spPr>
          <a:xfrm rot="16200000">
            <a:off x="614880" y="4426558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826DFF-B30B-4971-B350-410C4F562856}"/>
              </a:ext>
            </a:extLst>
          </p:cNvPr>
          <p:cNvSpPr/>
          <p:nvPr/>
        </p:nvSpPr>
        <p:spPr>
          <a:xfrm>
            <a:off x="4972346" y="3341245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E71379-1864-4F8C-ABD8-CCE3296FCC91}"/>
              </a:ext>
            </a:extLst>
          </p:cNvPr>
          <p:cNvSpPr/>
          <p:nvPr/>
        </p:nvSpPr>
        <p:spPr>
          <a:xfrm>
            <a:off x="4972326" y="2729934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A921A45-E434-4F7C-AE52-AE5CDF14C0D4}"/>
              </a:ext>
            </a:extLst>
          </p:cNvPr>
          <p:cNvSpPr/>
          <p:nvPr/>
        </p:nvSpPr>
        <p:spPr>
          <a:xfrm>
            <a:off x="4972346" y="2069071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B161052-18B2-422C-9097-FA2D8C06F4E1}"/>
              </a:ext>
            </a:extLst>
          </p:cNvPr>
          <p:cNvSpPr/>
          <p:nvPr/>
        </p:nvSpPr>
        <p:spPr>
          <a:xfrm rot="5400000">
            <a:off x="1934860" y="3526198"/>
            <a:ext cx="482321" cy="6891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709AD6A-D9B6-49F7-A970-FC452206562B}"/>
              </a:ext>
            </a:extLst>
          </p:cNvPr>
          <p:cNvSpPr/>
          <p:nvPr/>
        </p:nvSpPr>
        <p:spPr>
          <a:xfrm rot="5400000">
            <a:off x="3206218" y="3526198"/>
            <a:ext cx="482321" cy="6891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4AF5295-F746-4E52-B412-F642669B70EB}"/>
              </a:ext>
            </a:extLst>
          </p:cNvPr>
          <p:cNvSpPr/>
          <p:nvPr/>
        </p:nvSpPr>
        <p:spPr>
          <a:xfrm rot="5400000">
            <a:off x="4507049" y="3534005"/>
            <a:ext cx="482321" cy="6891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984744-BF5F-4F80-97E9-3E3392CBDC59}"/>
              </a:ext>
            </a:extLst>
          </p:cNvPr>
          <p:cNvSpPr/>
          <p:nvPr/>
        </p:nvSpPr>
        <p:spPr>
          <a:xfrm rot="5400000">
            <a:off x="5819284" y="3498181"/>
            <a:ext cx="482321" cy="6891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DAD6C97-5074-4EBA-B049-4EA7F48DAC9E}"/>
              </a:ext>
            </a:extLst>
          </p:cNvPr>
          <p:cNvSpPr/>
          <p:nvPr/>
        </p:nvSpPr>
        <p:spPr>
          <a:xfrm rot="5400000">
            <a:off x="7175373" y="3498181"/>
            <a:ext cx="482321" cy="6891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6850566-C1CD-4F32-B1B1-7FC08E927D46}"/>
              </a:ext>
            </a:extLst>
          </p:cNvPr>
          <p:cNvSpPr/>
          <p:nvPr/>
        </p:nvSpPr>
        <p:spPr>
          <a:xfrm rot="5400000">
            <a:off x="8454625" y="3487391"/>
            <a:ext cx="482321" cy="6891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A82AA6-9C78-43BC-A7B8-48EB30C701EF}"/>
              </a:ext>
            </a:extLst>
          </p:cNvPr>
          <p:cNvSpPr/>
          <p:nvPr/>
        </p:nvSpPr>
        <p:spPr>
          <a:xfrm rot="5400000">
            <a:off x="9810714" y="3460309"/>
            <a:ext cx="482321" cy="6891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F509108-1A9C-4842-94EB-2E6E0245C78C}"/>
              </a:ext>
            </a:extLst>
          </p:cNvPr>
          <p:cNvSpPr/>
          <p:nvPr/>
        </p:nvSpPr>
        <p:spPr>
          <a:xfrm rot="5400000">
            <a:off x="11144528" y="3487391"/>
            <a:ext cx="482321" cy="6891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7D7E52-3A1E-4FDD-B6A1-0B2102C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F08D21C-F982-4582-A047-F4AE428795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47688"/>
            <a:ext cx="9652000" cy="363537"/>
          </a:xfrm>
        </p:spPr>
        <p:txBody>
          <a:bodyPr>
            <a:normAutofit fontScale="90000"/>
          </a:bodyPr>
          <a:lstStyle/>
          <a:p>
            <a:r>
              <a:rPr lang="en-US" dirty="0"/>
              <a:t>AX 2012 TVFC Example</a:t>
            </a:r>
          </a:p>
        </p:txBody>
      </p:sp>
    </p:spTree>
    <p:extLst>
      <p:ext uri="{BB962C8B-B14F-4D97-AF65-F5344CB8AC3E}">
        <p14:creationId xmlns:p14="http://schemas.microsoft.com/office/powerpoint/2010/main" val="8275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B169B-85E5-447A-B279-72ABF4E3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0E0F21-81A1-4E55-A45B-E8CBF1B6EF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47688"/>
            <a:ext cx="9652000" cy="363537"/>
          </a:xfrm>
        </p:spPr>
        <p:txBody>
          <a:bodyPr>
            <a:normAutofit fontScale="90000"/>
          </a:bodyPr>
          <a:lstStyle/>
          <a:p>
            <a:r>
              <a:rPr lang="en-US" dirty="0"/>
              <a:t>D365 F&amp;O TFVC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F2134-F26D-4C7D-9FB3-006C674628B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571" y="1145688"/>
            <a:ext cx="3905104" cy="456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311DED1-61F2-412F-B82A-D823E0E4C172}"/>
              </a:ext>
            </a:extLst>
          </p:cNvPr>
          <p:cNvSpPr/>
          <p:nvPr/>
        </p:nvSpPr>
        <p:spPr>
          <a:xfrm>
            <a:off x="3971326" y="4574201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E87708-2D34-46D3-A073-049D82E0417F}"/>
              </a:ext>
            </a:extLst>
          </p:cNvPr>
          <p:cNvSpPr/>
          <p:nvPr/>
        </p:nvSpPr>
        <p:spPr>
          <a:xfrm>
            <a:off x="3971326" y="2966465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8A96BA4-5D96-4811-AAAF-99237CF52A42}"/>
              </a:ext>
            </a:extLst>
          </p:cNvPr>
          <p:cNvSpPr/>
          <p:nvPr/>
        </p:nvSpPr>
        <p:spPr>
          <a:xfrm>
            <a:off x="3971326" y="1358729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28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6064F-2401-48C5-A4A3-182AEAAA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A9A05-E430-4D6C-8095-AB5FF3F9F7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47688"/>
            <a:ext cx="9652000" cy="363537"/>
          </a:xfrm>
        </p:spPr>
        <p:txBody>
          <a:bodyPr>
            <a:normAutofit fontScale="90000"/>
          </a:bodyPr>
          <a:lstStyle/>
          <a:p>
            <a:r>
              <a:rPr lang="en-US" dirty="0"/>
              <a:t>TFVC Conceptual</a:t>
            </a:r>
          </a:p>
        </p:txBody>
      </p:sp>
      <p:pic>
        <p:nvPicPr>
          <p:cNvPr id="3" name="Picture 2" descr="Image result for git branching strategy azure devops">
            <a:extLst>
              <a:ext uri="{FF2B5EF4-FFF2-40B4-BE49-F238E27FC236}">
                <a16:creationId xmlns:a16="http://schemas.microsoft.com/office/drawing/2014/main" id="{AA36104E-B293-45BE-AD26-3E5E720A3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6" y="1502834"/>
            <a:ext cx="11206788" cy="42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6DB6A66-EDBA-4564-8D91-5847108DCF9B}"/>
              </a:ext>
            </a:extLst>
          </p:cNvPr>
          <p:cNvSpPr/>
          <p:nvPr/>
        </p:nvSpPr>
        <p:spPr>
          <a:xfrm>
            <a:off x="709432" y="1502834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1CAB3A-765D-4849-B3D0-92140121DE85}"/>
              </a:ext>
            </a:extLst>
          </p:cNvPr>
          <p:cNvSpPr/>
          <p:nvPr/>
        </p:nvSpPr>
        <p:spPr>
          <a:xfrm>
            <a:off x="1629178" y="2739818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59B14C9-7551-45FB-9E1D-922B59620600}"/>
              </a:ext>
            </a:extLst>
          </p:cNvPr>
          <p:cNvSpPr/>
          <p:nvPr/>
        </p:nvSpPr>
        <p:spPr>
          <a:xfrm>
            <a:off x="3383116" y="3885018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BDAD4B-3900-4DB6-B96B-941A316B7BD7}"/>
              </a:ext>
            </a:extLst>
          </p:cNvPr>
          <p:cNvSpPr/>
          <p:nvPr/>
        </p:nvSpPr>
        <p:spPr>
          <a:xfrm>
            <a:off x="4952696" y="5141022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5558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5D9E7-F77E-469C-93D2-270D16C5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27F44-9323-40BF-B721-2F7A99457C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47688"/>
            <a:ext cx="9652000" cy="363537"/>
          </a:xfrm>
        </p:spPr>
        <p:txBody>
          <a:bodyPr>
            <a:normAutofit fontScale="90000"/>
          </a:bodyPr>
          <a:lstStyle/>
          <a:p>
            <a:r>
              <a:rPr lang="en-US" dirty="0"/>
              <a:t>Git Conceptual</a:t>
            </a:r>
          </a:p>
        </p:txBody>
      </p:sp>
      <p:pic>
        <p:nvPicPr>
          <p:cNvPr id="3" name="Picture 2" descr="Image result for git branching strategy azure devops">
            <a:extLst>
              <a:ext uri="{FF2B5EF4-FFF2-40B4-BE49-F238E27FC236}">
                <a16:creationId xmlns:a16="http://schemas.microsoft.com/office/drawing/2014/main" id="{D20A964B-32A7-42FA-AD30-6A660C0E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06" y="1870076"/>
            <a:ext cx="10903953" cy="31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479DC80-7339-4309-9797-2AF02104F583}"/>
              </a:ext>
            </a:extLst>
          </p:cNvPr>
          <p:cNvSpPr/>
          <p:nvPr/>
        </p:nvSpPr>
        <p:spPr>
          <a:xfrm>
            <a:off x="815758" y="2130155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C2DA0C8-720D-4A68-A217-9B21F7C76842}"/>
              </a:ext>
            </a:extLst>
          </p:cNvPr>
          <p:cNvSpPr/>
          <p:nvPr/>
        </p:nvSpPr>
        <p:spPr>
          <a:xfrm>
            <a:off x="679041" y="3937690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6720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FDB5B-400C-4560-8784-7508998E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TFVC has some good stuff, too!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950E-2773-4DA2-B446-893676BD53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Shelvesets</a:t>
            </a:r>
          </a:p>
          <a:p>
            <a:r>
              <a:rPr lang="en-US" dirty="0"/>
              <a:t>Gated Check-ins</a:t>
            </a:r>
          </a:p>
          <a:p>
            <a:pPr lvl="1"/>
            <a:r>
              <a:rPr lang="en-US" dirty="0">
                <a:hlinkClick r:id="rId2"/>
              </a:rPr>
              <a:t>http://www.atomicax.com/article/getting-started-gated-checkins</a:t>
            </a:r>
            <a:endParaRPr lang="en-US" dirty="0"/>
          </a:p>
          <a:p>
            <a:r>
              <a:rPr lang="en-US" dirty="0"/>
              <a:t>Policies</a:t>
            </a:r>
          </a:p>
          <a:p>
            <a:pPr lvl="1"/>
            <a:r>
              <a:rPr lang="en-US" dirty="0">
                <a:hlinkClick r:id="rId3"/>
              </a:rPr>
              <a:t>http://www.atomicax.com/article/getting-started-tfvc-and-d365fo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4103ED-3DE9-4ED1-87C0-F0ADBDA69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66952" y="1269750"/>
            <a:ext cx="4318499" cy="4318499"/>
          </a:xfrm>
        </p:spPr>
      </p:pic>
    </p:spTree>
    <p:extLst>
      <p:ext uri="{BB962C8B-B14F-4D97-AF65-F5344CB8AC3E}">
        <p14:creationId xmlns:p14="http://schemas.microsoft.com/office/powerpoint/2010/main" val="3466931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D03D-B46C-4F99-AA89-CA2A7977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Differences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21FB2-AAD6-4F9D-88F5-54EC7361F0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Need to relocate</a:t>
            </a:r>
          </a:p>
          <a:p>
            <a:pPr lvl="1"/>
            <a:r>
              <a:rPr lang="en-US" dirty="0"/>
              <a:t>Per Package</a:t>
            </a:r>
          </a:p>
          <a:p>
            <a:pPr lvl="1"/>
            <a:r>
              <a:rPr lang="en-US" dirty="0"/>
              <a:t>Instance Directory</a:t>
            </a:r>
          </a:p>
          <a:p>
            <a:r>
              <a:rPr lang="en-US" dirty="0"/>
              <a:t>Work Offline</a:t>
            </a:r>
          </a:p>
          <a:p>
            <a:r>
              <a:rPr lang="en-US" dirty="0"/>
              <a:t>Branching</a:t>
            </a:r>
          </a:p>
          <a:p>
            <a:pPr lvl="1"/>
            <a:r>
              <a:rPr lang="en-US" dirty="0"/>
              <a:t>Per work item</a:t>
            </a:r>
          </a:p>
          <a:p>
            <a:pPr lvl="1"/>
            <a:r>
              <a:rPr lang="en-US" dirty="0"/>
              <a:t>Or per requirement</a:t>
            </a:r>
          </a:p>
          <a:p>
            <a:r>
              <a:rPr lang="en-US" dirty="0"/>
              <a:t>Reviews</a:t>
            </a:r>
          </a:p>
          <a:p>
            <a:r>
              <a:rPr lang="en-US" dirty="0"/>
              <a:t>Pull Requests</a:t>
            </a:r>
          </a:p>
          <a:p>
            <a:endParaRPr lang="en-US" dirty="0"/>
          </a:p>
        </p:txBody>
      </p:sp>
      <p:pic>
        <p:nvPicPr>
          <p:cNvPr id="6148" name="Picture 4" descr="Azure DevOps — TFVC vs Git. The choice of the appropriate code… | by Sunil  Banare | Medium">
            <a:extLst>
              <a:ext uri="{FF2B5EF4-FFF2-40B4-BE49-F238E27FC236}">
                <a16:creationId xmlns:a16="http://schemas.microsoft.com/office/drawing/2014/main" id="{A710ED76-B977-4332-A720-6839109D9F0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16" y="1720610"/>
            <a:ext cx="3709434" cy="370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01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9F67-6F63-4E74-B21C-5AC2B75C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think Git is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2BC77-273B-4933-90B7-811EBB018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</a:t>
            </a:r>
          </a:p>
          <a:p>
            <a:r>
              <a:rPr lang="en-US" dirty="0"/>
              <a:t>Matches how things work in the real world</a:t>
            </a:r>
          </a:p>
          <a:p>
            <a:r>
              <a:rPr lang="en-US" dirty="0"/>
              <a:t>More “agile”</a:t>
            </a:r>
          </a:p>
          <a:p>
            <a:r>
              <a:rPr lang="en-US" dirty="0"/>
              <a:t>Meet requirements, 1 at a time</a:t>
            </a:r>
          </a:p>
          <a:p>
            <a:r>
              <a:rPr lang="en-US" dirty="0"/>
              <a:t>More Tools, More automation, More Actions</a:t>
            </a:r>
          </a:p>
        </p:txBody>
      </p:sp>
      <p:pic>
        <p:nvPicPr>
          <p:cNvPr id="7170" name="Picture 2" descr="GitHub - sindresorhus/awesome: 😎 Awesome lists about all kinds of  interesting topics">
            <a:extLst>
              <a:ext uri="{FF2B5EF4-FFF2-40B4-BE49-F238E27FC236}">
                <a16:creationId xmlns:a16="http://schemas.microsoft.com/office/drawing/2014/main" id="{94519FB9-162D-42F9-B99C-CBD4908BE84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05894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4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6E3C-7B0C-4AE4-815A-EAFDD3F1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to Git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ED13C-5B11-4BE1-AC0B-906540FF32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New Git Repo</a:t>
            </a:r>
          </a:p>
          <a:p>
            <a:r>
              <a:rPr lang="en-US" dirty="0"/>
              <a:t>New Branch</a:t>
            </a:r>
          </a:p>
          <a:p>
            <a:r>
              <a:rPr lang="en-US" dirty="0"/>
              <a:t>Move in code</a:t>
            </a:r>
          </a:p>
          <a:p>
            <a:r>
              <a:rPr lang="en-US" dirty="0"/>
              <a:t>Add .</a:t>
            </a:r>
            <a:r>
              <a:rPr lang="en-US" dirty="0" err="1"/>
              <a:t>gitignore</a:t>
            </a:r>
            <a:r>
              <a:rPr lang="en-US" dirty="0"/>
              <a:t> file</a:t>
            </a:r>
          </a:p>
          <a:p>
            <a:r>
              <a:rPr lang="en-US" dirty="0"/>
              <a:t>Relocate VS Projects</a:t>
            </a:r>
          </a:p>
          <a:p>
            <a:r>
              <a:rPr lang="en-US" dirty="0"/>
              <a:t>Clean-up; PR (Pull Request), delete old branch, lock TFVC</a:t>
            </a:r>
          </a:p>
          <a:p>
            <a:r>
              <a:rPr lang="en-US" dirty="0"/>
              <a:t>More Info: http://www.atomicax.com/article/moving-tfvc-git-azdo</a:t>
            </a:r>
          </a:p>
        </p:txBody>
      </p:sp>
      <p:pic>
        <p:nvPicPr>
          <p:cNvPr id="5" name="Content Placeholder 4" descr="Azure DevOps — TFVC vs Git. The choice of the appropriate code… | by Sunil  Banare | Medium">
            <a:extLst>
              <a:ext uri="{FF2B5EF4-FFF2-40B4-BE49-F238E27FC236}">
                <a16:creationId xmlns:a16="http://schemas.microsoft.com/office/drawing/2014/main" id="{C97AA11B-DCF9-4136-A446-B022BC40D22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19" y="1688713"/>
            <a:ext cx="3741331" cy="374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241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45D6-7476-475A-B190-FC3005D4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your brain to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27D-F4CD-494D-8749-4D01C02DDA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Change in how you think</a:t>
            </a:r>
          </a:p>
          <a:p>
            <a:pPr lvl="1"/>
            <a:r>
              <a:rPr lang="en-US" dirty="0"/>
              <a:t>Branch per work item</a:t>
            </a:r>
          </a:p>
          <a:p>
            <a:pPr lvl="1"/>
            <a:r>
              <a:rPr lang="en-US" dirty="0"/>
              <a:t>Branch per requirement</a:t>
            </a:r>
          </a:p>
          <a:p>
            <a:r>
              <a:rPr lang="en-US" dirty="0"/>
              <a:t>How you work</a:t>
            </a:r>
          </a:p>
          <a:p>
            <a:r>
              <a:rPr lang="en-US" dirty="0"/>
              <a:t>We’re pulling together, not pushing alone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DD33D-C180-494D-926B-E2721D0DC4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4EFC-E0AE-4829-BAEE-3F5584CB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226C-99BE-470E-A094-D1878D748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discuss how to switch and/or start using Git to back your next code repo for D365FO along with process changes to delivery more code faster. We’ll discuss how to use branches, what a pull request is and how to get the most out of your build pipelines when using Git.</a:t>
            </a:r>
          </a:p>
          <a:p>
            <a:r>
              <a:rPr lang="en-US">
                <a:solidFill>
                  <a:srgbClr val="32333C"/>
                </a:solidFill>
                <a:latin typeface="Titillium Web"/>
              </a:rPr>
              <a:t>PowerPoint available for download at </a:t>
            </a:r>
            <a:r>
              <a:rPr lang="en-US">
                <a:solidFill>
                  <a:srgbClr val="32333C"/>
                </a:solidFill>
                <a:latin typeface="Titillium Web"/>
                <a:hlinkClick r:id="rId2"/>
              </a:rPr>
              <a:t>https://github.com/NathanClouseAX/CommunityPresentations/tree/master/2021</a:t>
            </a:r>
            <a:endParaRPr lang="en-US">
              <a:solidFill>
                <a:srgbClr val="32333C"/>
              </a:solidFill>
              <a:latin typeface="Titillium Web"/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C22291E-EA0F-425D-BC09-2F67AB9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2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E864B0-79F2-4FA7-9A0A-A0C5C259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to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E2DA8-7A66-420C-BA44-A8093DF51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967E8-62E0-431A-BFAA-E9BC4FEF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0AEB1-9A6D-45BE-952C-5811DD10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508" y="2196992"/>
            <a:ext cx="8926984" cy="184126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3F36C4C-B1DF-46EE-BF95-E2C60444025E}"/>
              </a:ext>
            </a:extLst>
          </p:cNvPr>
          <p:cNvSpPr/>
          <p:nvPr/>
        </p:nvSpPr>
        <p:spPr>
          <a:xfrm rot="16200000">
            <a:off x="4817437" y="4075258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0716E0-D42B-470B-8F6D-5E953F547569}"/>
              </a:ext>
            </a:extLst>
          </p:cNvPr>
          <p:cNvSpPr/>
          <p:nvPr/>
        </p:nvSpPr>
        <p:spPr>
          <a:xfrm rot="16200000">
            <a:off x="5724614" y="4075258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C5C605-E129-42A5-BAB0-10B634FAA25F}"/>
              </a:ext>
            </a:extLst>
          </p:cNvPr>
          <p:cNvSpPr/>
          <p:nvPr/>
        </p:nvSpPr>
        <p:spPr>
          <a:xfrm rot="16200000">
            <a:off x="6681952" y="4075258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6300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B66B-5E75-4409-8AEB-E1A2E750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branch 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90C4D-D635-44A4-96FB-7422F0034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92D43-C83C-4CAA-B9B9-3EB1B1C1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50" name="Picture 2" descr="A successful Git branching model » nvie.com">
            <a:extLst>
              <a:ext uri="{FF2B5EF4-FFF2-40B4-BE49-F238E27FC236}">
                <a16:creationId xmlns:a16="http://schemas.microsoft.com/office/drawing/2014/main" id="{4FB062E3-65A9-41CF-B510-C25BB90F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87" y="1482006"/>
            <a:ext cx="3351025" cy="44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16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B66B-5E75-4409-8AEB-E1A2E750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90C4D-D635-44A4-96FB-7422F0034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92D43-C83C-4CAA-B9B9-3EB1B1C1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0" name="Picture 2" descr="A successful Git branching model » nvie.com">
            <a:extLst>
              <a:ext uri="{FF2B5EF4-FFF2-40B4-BE49-F238E27FC236}">
                <a16:creationId xmlns:a16="http://schemas.microsoft.com/office/drawing/2014/main" id="{4FB062E3-65A9-41CF-B510-C25BB90F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93" y="425249"/>
            <a:ext cx="4340414" cy="575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46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B66B-5E75-4409-8AEB-E1A2E750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branch 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90C4D-D635-44A4-96FB-7422F0034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92D43-C83C-4CAA-B9B9-3EB1B1C1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50" name="Picture 2" descr="A successful Git branching model » nvie.com">
            <a:extLst>
              <a:ext uri="{FF2B5EF4-FFF2-40B4-BE49-F238E27FC236}">
                <a16:creationId xmlns:a16="http://schemas.microsoft.com/office/drawing/2014/main" id="{4FB062E3-65A9-41CF-B510-C25BB90F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87" y="1482006"/>
            <a:ext cx="3351025" cy="44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58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2D1777-13C6-4BC7-A758-EACCA3C5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pull request?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CCD1A2-7AA2-49CE-91DE-63FC907562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Pull requests let you tell others about changes you've pushed to a branch in a repository. Once a pull request is opened, you can discuss and review the potential changes with collaborators and add follow-up commits before your changes are merged into the base branch.</a:t>
            </a:r>
          </a:p>
          <a:p>
            <a:endParaRPr lang="en-US" dirty="0"/>
          </a:p>
        </p:txBody>
      </p:sp>
      <p:pic>
        <p:nvPicPr>
          <p:cNvPr id="8194" name="Picture 2" descr="5 elements of a perfect pull request - Work Life by Atlassian">
            <a:extLst>
              <a:ext uri="{FF2B5EF4-FFF2-40B4-BE49-F238E27FC236}">
                <a16:creationId xmlns:a16="http://schemas.microsoft.com/office/drawing/2014/main" id="{C803C355-B88C-4AEF-BE65-8F7915A38D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72036"/>
            <a:ext cx="5181600" cy="285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437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2D1777-13C6-4BC7-A758-EACCA3C5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pull request?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CCD1A2-7AA2-49CE-91DE-63FC907562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Collection of changesets</a:t>
            </a:r>
          </a:p>
          <a:p>
            <a:r>
              <a:rPr lang="en-US" dirty="0"/>
              <a:t>Call a commit in TFVC terminology</a:t>
            </a:r>
          </a:p>
          <a:p>
            <a:endParaRPr lang="en-US" dirty="0"/>
          </a:p>
        </p:txBody>
      </p:sp>
      <p:pic>
        <p:nvPicPr>
          <p:cNvPr id="10242" name="Picture 2" descr="PullRequest | Code Review as a Service">
            <a:extLst>
              <a:ext uri="{FF2B5EF4-FFF2-40B4-BE49-F238E27FC236}">
                <a16:creationId xmlns:a16="http://schemas.microsoft.com/office/drawing/2014/main" id="{8D10EFF1-0EE5-4CC2-AA64-8FCB4F5C859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20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6A4F-2370-4672-86D6-C0BFCD1B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Create a pull request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A4811-ED10-4D54-9966-3F164E85A4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development is done</a:t>
            </a:r>
          </a:p>
          <a:p>
            <a:r>
              <a:rPr lang="en-US" dirty="0"/>
              <a:t>Test cases created</a:t>
            </a:r>
          </a:p>
          <a:p>
            <a:r>
              <a:rPr lang="en-US" dirty="0"/>
              <a:t>Tested 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7616C9DB-A03A-4187-8E42-FAD6F5336AB7}"/>
              </a:ext>
            </a:extLst>
          </p:cNvPr>
          <p:cNvSpPr/>
          <p:nvPr/>
        </p:nvSpPr>
        <p:spPr>
          <a:xfrm>
            <a:off x="7625592" y="2793534"/>
            <a:ext cx="2130803" cy="5452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Story Time!</a:t>
            </a:r>
          </a:p>
        </p:txBody>
      </p:sp>
      <p:pic>
        <p:nvPicPr>
          <p:cNvPr id="11266" name="Picture 2" descr="Customizing pull requests. Pull requests are common nowadays. If… | by Max  Yermakhanov | ObjectSharp | Medium">
            <a:extLst>
              <a:ext uri="{FF2B5EF4-FFF2-40B4-BE49-F238E27FC236}">
                <a16:creationId xmlns:a16="http://schemas.microsoft.com/office/drawing/2014/main" id="{ABD3CC41-6D30-4F01-9DC0-D384E55A25C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20024"/>
            <a:ext cx="5181600" cy="13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04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51B4-51F3-4A4C-9C26-5153DE20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Pull Request (PR)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EA947-A1B9-4F4B-B6A2-19C81A6BE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Visual Studio</a:t>
            </a:r>
          </a:p>
          <a:p>
            <a:r>
              <a:rPr lang="en-US" dirty="0"/>
              <a:t>In Azure DevOps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GitLab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F33FB-F5E5-4088-880F-DA02844477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39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CC59A0-BC7D-4C1A-B65F-3FCAB547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Visual 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202FC-1813-4599-94C9-D867AF3B1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995C30-9130-4940-9C6E-EDF82FDE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D2A5C-35EB-492C-9C1E-23F1A4A0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796" y="1498842"/>
            <a:ext cx="4558731" cy="386031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DB08CEE-81F2-4D34-A148-87F2910EB46E}"/>
              </a:ext>
            </a:extLst>
          </p:cNvPr>
          <p:cNvSpPr/>
          <p:nvPr/>
        </p:nvSpPr>
        <p:spPr>
          <a:xfrm>
            <a:off x="3575476" y="2350166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40574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225023-7939-406B-8133-05127111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Azure DevOps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41931-1432-43EE-8A1C-6F5D544FA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BF17C-3421-4945-84B1-6353DC69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1B63D-F575-4944-9348-D23DDDA6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6" y="1300824"/>
            <a:ext cx="8828016" cy="47392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C0DA92E-DB4D-468B-BE39-BD1406B2DE45}"/>
              </a:ext>
            </a:extLst>
          </p:cNvPr>
          <p:cNvSpPr/>
          <p:nvPr/>
        </p:nvSpPr>
        <p:spPr>
          <a:xfrm rot="16200000">
            <a:off x="6957291" y="4946787"/>
            <a:ext cx="340824" cy="41463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01E17C-695C-4975-A66A-7E51F6F775D2}"/>
              </a:ext>
            </a:extLst>
          </p:cNvPr>
          <p:cNvSpPr/>
          <p:nvPr/>
        </p:nvSpPr>
        <p:spPr>
          <a:xfrm rot="16200000">
            <a:off x="9000416" y="1940527"/>
            <a:ext cx="340824" cy="41463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3369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520EF1-244D-4450-BE25-75B7A56CD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Gift Card Give Away!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E284BA-DA44-4845-A4F3-B037977A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Stuff</a:t>
            </a:r>
          </a:p>
        </p:txBody>
      </p:sp>
      <p:pic>
        <p:nvPicPr>
          <p:cNvPr id="6146" name="Picture 2" descr="Jim Carrey Limo - Did someone say free stuff?">
            <a:extLst>
              <a:ext uri="{FF2B5EF4-FFF2-40B4-BE49-F238E27FC236}">
                <a16:creationId xmlns:a16="http://schemas.microsoft.com/office/drawing/2014/main" id="{CD4BFE49-0574-4028-8054-778E015B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63" y="2570040"/>
            <a:ext cx="4355674" cy="322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437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371546-CB5D-46AA-BD20-8ACD44B8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and Actions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B239C-6E7F-4D97-B030-A4F570A66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Build a pull request before review</a:t>
            </a:r>
          </a:p>
          <a:p>
            <a:r>
              <a:rPr lang="en-US" dirty="0"/>
              <a:t>Checks for Pull Requests</a:t>
            </a:r>
          </a:p>
          <a:p>
            <a:r>
              <a:rPr lang="en-US" dirty="0"/>
              <a:t>Automated testing for Pull Requests (Advanced)</a:t>
            </a:r>
          </a:p>
          <a:p>
            <a:r>
              <a:rPr lang="en-US" dirty="0"/>
              <a:t>Automated Build for Commits (Advanced)</a:t>
            </a:r>
          </a:p>
        </p:txBody>
      </p:sp>
      <p:pic>
        <p:nvPicPr>
          <p:cNvPr id="12294" name="Picture 6" descr="GitHub Actions · GitHub">
            <a:extLst>
              <a:ext uri="{FF2B5EF4-FFF2-40B4-BE49-F238E27FC236}">
                <a16:creationId xmlns:a16="http://schemas.microsoft.com/office/drawing/2014/main" id="{84CF62DC-FE3F-4B48-8F3E-76A2E38C7B7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354" y="2153922"/>
            <a:ext cx="3456467" cy="34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06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5071-0806-4F29-A66E-927557D6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Quality Bar?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D546-07E4-4B19-893F-D6DAC29D1E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Minimum acceptable state for a set of changes</a:t>
            </a:r>
          </a:p>
          <a:p>
            <a:pPr lvl="1"/>
            <a:r>
              <a:rPr lang="en-US" dirty="0"/>
              <a:t>Compiles</a:t>
            </a:r>
          </a:p>
          <a:p>
            <a:pPr lvl="1"/>
            <a:r>
              <a:rPr lang="en-US" dirty="0"/>
              <a:t>Compiles and passes Unit Tests (SysTest)</a:t>
            </a:r>
          </a:p>
          <a:p>
            <a:pPr lvl="1"/>
            <a:r>
              <a:rPr lang="en-US" dirty="0"/>
              <a:t>Compiles and passes Unit Tests (SysTest), ATL tests</a:t>
            </a:r>
          </a:p>
          <a:p>
            <a:endParaRPr lang="en-US" dirty="0"/>
          </a:p>
        </p:txBody>
      </p:sp>
      <p:pic>
        <p:nvPicPr>
          <p:cNvPr id="13314" name="Picture 2" descr="Amazon.com : THE STEP Club Quality 4-Weight Deluxe Barbell Set (includes  the bar) by Step Fitness : Sports &amp;amp; Outdoors">
            <a:extLst>
              <a:ext uri="{FF2B5EF4-FFF2-40B4-BE49-F238E27FC236}">
                <a16:creationId xmlns:a16="http://schemas.microsoft.com/office/drawing/2014/main" id="{CB655F96-D95B-4E74-A120-F22CB11F276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68784"/>
            <a:ext cx="5181600" cy="166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599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26F23D-AE85-47B4-82FB-12CE0594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Extended Branch and pull request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2C200-DA0E-4ADB-92F6-127C6BBE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D971E-C253-49F1-AE28-6E3701DC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82B30-0B78-4813-8C6A-D29F9CC75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508" y="2414575"/>
            <a:ext cx="8926984" cy="151111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6BDE79A-E15A-4E4F-9AE1-E37328E64618}"/>
              </a:ext>
            </a:extLst>
          </p:cNvPr>
          <p:cNvSpPr/>
          <p:nvPr/>
        </p:nvSpPr>
        <p:spPr>
          <a:xfrm rot="16200000">
            <a:off x="4790641" y="3822255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6EE4CA9-4503-4D86-851A-E552E0FCA5EC}"/>
              </a:ext>
            </a:extLst>
          </p:cNvPr>
          <p:cNvSpPr/>
          <p:nvPr/>
        </p:nvSpPr>
        <p:spPr>
          <a:xfrm rot="16200000">
            <a:off x="5688293" y="3822254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8ABCE7-D8CF-42D2-B5B5-ECF3736FD7B5}"/>
              </a:ext>
            </a:extLst>
          </p:cNvPr>
          <p:cNvSpPr/>
          <p:nvPr/>
        </p:nvSpPr>
        <p:spPr>
          <a:xfrm rot="16200000">
            <a:off x="6685844" y="3857675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7D69CB3-E49A-421F-A7DD-E133F7596F3D}"/>
              </a:ext>
            </a:extLst>
          </p:cNvPr>
          <p:cNvSpPr/>
          <p:nvPr/>
        </p:nvSpPr>
        <p:spPr>
          <a:xfrm rot="5400000">
            <a:off x="5256825" y="2825538"/>
            <a:ext cx="482321" cy="689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89B2B44-7348-437F-9D8C-5365F17D507B}"/>
              </a:ext>
            </a:extLst>
          </p:cNvPr>
          <p:cNvSpPr/>
          <p:nvPr/>
        </p:nvSpPr>
        <p:spPr>
          <a:xfrm rot="5400000">
            <a:off x="6134050" y="2825538"/>
            <a:ext cx="482321" cy="689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EEBBA65-FCAE-4EB1-AA76-8E0D3B5038E9}"/>
              </a:ext>
            </a:extLst>
          </p:cNvPr>
          <p:cNvSpPr/>
          <p:nvPr/>
        </p:nvSpPr>
        <p:spPr>
          <a:xfrm rot="5400000">
            <a:off x="7176669" y="2829287"/>
            <a:ext cx="482321" cy="689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38221D3-A7D7-4CC4-A8A9-4EEAFFC24AED}"/>
              </a:ext>
            </a:extLst>
          </p:cNvPr>
          <p:cNvSpPr/>
          <p:nvPr/>
        </p:nvSpPr>
        <p:spPr>
          <a:xfrm rot="5400000">
            <a:off x="8669324" y="2771947"/>
            <a:ext cx="482321" cy="68918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698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26F23D-AE85-47B4-82FB-12CE0594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integration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DC2AEF-3320-41EF-A876-277C09643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3C5AE1-E074-4ECE-9C27-2E2DF830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16064-1694-4C8A-AA72-DDBC9F32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24" y="1383274"/>
            <a:ext cx="11534352" cy="441801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D25C153-0C49-4B9F-BC95-CD1A026F4EDD}"/>
              </a:ext>
            </a:extLst>
          </p:cNvPr>
          <p:cNvSpPr/>
          <p:nvPr/>
        </p:nvSpPr>
        <p:spPr>
          <a:xfrm>
            <a:off x="6390062" y="2958094"/>
            <a:ext cx="287253" cy="515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3A2C49E-378B-4AF7-9BD5-CF8892CB9564}"/>
              </a:ext>
            </a:extLst>
          </p:cNvPr>
          <p:cNvSpPr/>
          <p:nvPr/>
        </p:nvSpPr>
        <p:spPr>
          <a:xfrm rot="5400000">
            <a:off x="1781398" y="1743899"/>
            <a:ext cx="360879" cy="410452"/>
          </a:xfrm>
          <a:prstGeom prst="rightArrow">
            <a:avLst>
              <a:gd name="adj1" fmla="val 50000"/>
              <a:gd name="adj2" fmla="val 388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66E2A6-6BB3-4CB2-9EE0-807D64E9B89C}"/>
              </a:ext>
            </a:extLst>
          </p:cNvPr>
          <p:cNvSpPr/>
          <p:nvPr/>
        </p:nvSpPr>
        <p:spPr>
          <a:xfrm rot="16200000">
            <a:off x="7671223" y="5610338"/>
            <a:ext cx="360879" cy="4104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4C85D-EBC5-40F8-9B8A-BA1D4BED2C77}"/>
              </a:ext>
            </a:extLst>
          </p:cNvPr>
          <p:cNvSpPr/>
          <p:nvPr/>
        </p:nvSpPr>
        <p:spPr>
          <a:xfrm rot="10800000">
            <a:off x="1996108" y="3796095"/>
            <a:ext cx="287253" cy="51565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97664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26F23D-AE85-47B4-82FB-12CE0594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Pull Request Example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D19459-5BAD-4FC2-B516-2D5639EA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72080E-08E1-45F1-88ED-5BE868A7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79BFF-E0E4-4548-93F0-A29D4F02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83" y="1303934"/>
            <a:ext cx="11498035" cy="423611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42F2A37-86DE-48D9-A341-88EC883AB988}"/>
              </a:ext>
            </a:extLst>
          </p:cNvPr>
          <p:cNvSpPr/>
          <p:nvPr/>
        </p:nvSpPr>
        <p:spPr>
          <a:xfrm>
            <a:off x="528693" y="2777272"/>
            <a:ext cx="256113" cy="52618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C0D102F-D976-494F-8A75-7BBFEDDB93BE}"/>
              </a:ext>
            </a:extLst>
          </p:cNvPr>
          <p:cNvSpPr/>
          <p:nvPr/>
        </p:nvSpPr>
        <p:spPr>
          <a:xfrm rot="10800000">
            <a:off x="1613384" y="3158899"/>
            <a:ext cx="256113" cy="526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5A5AB84-FDF4-4546-B99F-D169945691FF}"/>
              </a:ext>
            </a:extLst>
          </p:cNvPr>
          <p:cNvSpPr/>
          <p:nvPr/>
        </p:nvSpPr>
        <p:spPr>
          <a:xfrm rot="10800000">
            <a:off x="2045084" y="3644679"/>
            <a:ext cx="256113" cy="5261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89796F-6FF9-44AC-B725-83B16C541180}"/>
              </a:ext>
            </a:extLst>
          </p:cNvPr>
          <p:cNvSpPr/>
          <p:nvPr/>
        </p:nvSpPr>
        <p:spPr>
          <a:xfrm>
            <a:off x="1991405" y="1659365"/>
            <a:ext cx="938063" cy="225041"/>
          </a:xfrm>
          <a:prstGeom prst="rect">
            <a:avLst/>
          </a:prstGeom>
          <a:solidFill>
            <a:schemeClr val="accent5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26E65FB-7C87-4EEF-AAE9-7ACA21D60505}"/>
              </a:ext>
            </a:extLst>
          </p:cNvPr>
          <p:cNvSpPr/>
          <p:nvPr/>
        </p:nvSpPr>
        <p:spPr>
          <a:xfrm rot="10800000">
            <a:off x="10660578" y="5013864"/>
            <a:ext cx="256113" cy="52618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F7575B-2112-4510-9B99-17300B0E4175}"/>
              </a:ext>
            </a:extLst>
          </p:cNvPr>
          <p:cNvSpPr/>
          <p:nvPr/>
        </p:nvSpPr>
        <p:spPr>
          <a:xfrm rot="10800000">
            <a:off x="9862936" y="2158111"/>
            <a:ext cx="256113" cy="5261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481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26F23D-AE85-47B4-82FB-12CE0594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Pull Request Checks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E63A9B-C55B-4AD3-8127-A3B93FF26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B81EB-FD88-4769-8CC5-98DA6E71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56026-B171-4292-BA18-848973AA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56" y="1763452"/>
            <a:ext cx="11256689" cy="407098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A4CCFC8-7257-4387-8674-FAF30A08E7E5}"/>
              </a:ext>
            </a:extLst>
          </p:cNvPr>
          <p:cNvSpPr/>
          <p:nvPr/>
        </p:nvSpPr>
        <p:spPr>
          <a:xfrm>
            <a:off x="8135645" y="2505330"/>
            <a:ext cx="311084" cy="53134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5E0AB30-D170-4B8B-8FBE-5CD2D675C6AF}"/>
              </a:ext>
            </a:extLst>
          </p:cNvPr>
          <p:cNvSpPr/>
          <p:nvPr/>
        </p:nvSpPr>
        <p:spPr>
          <a:xfrm>
            <a:off x="8123214" y="2886463"/>
            <a:ext cx="311084" cy="531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64FC38F-F9E0-46C8-A2CF-701890C9974B}"/>
              </a:ext>
            </a:extLst>
          </p:cNvPr>
          <p:cNvSpPr/>
          <p:nvPr/>
        </p:nvSpPr>
        <p:spPr>
          <a:xfrm>
            <a:off x="8135643" y="3623087"/>
            <a:ext cx="311084" cy="5313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735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79CF-9540-428F-9DAA-0E659E4C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Pull Request with Merge Conflicts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DF6A2B-FA25-48E4-9CD0-B5C7D7F32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8D34C-2D37-4349-9166-4BEFD9CD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7AD19-9B56-4A88-A33D-7A9BB3828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7" y="1504950"/>
            <a:ext cx="11626972" cy="41862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37FDE81-76C0-4575-B961-F8E76DD484E0}"/>
              </a:ext>
            </a:extLst>
          </p:cNvPr>
          <p:cNvSpPr/>
          <p:nvPr/>
        </p:nvSpPr>
        <p:spPr>
          <a:xfrm>
            <a:off x="160267" y="1454562"/>
            <a:ext cx="349919" cy="58172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416566-D1D9-4662-B416-D9A234EF34FE}"/>
              </a:ext>
            </a:extLst>
          </p:cNvPr>
          <p:cNvSpPr/>
          <p:nvPr/>
        </p:nvSpPr>
        <p:spPr>
          <a:xfrm>
            <a:off x="2004325" y="1863252"/>
            <a:ext cx="865077" cy="248793"/>
          </a:xfrm>
          <a:prstGeom prst="rect">
            <a:avLst/>
          </a:prstGeom>
          <a:solidFill>
            <a:schemeClr val="accent5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46CCD5F-829E-4B33-A734-D2491F9529AC}"/>
              </a:ext>
            </a:extLst>
          </p:cNvPr>
          <p:cNvSpPr/>
          <p:nvPr/>
        </p:nvSpPr>
        <p:spPr>
          <a:xfrm>
            <a:off x="329372" y="3406294"/>
            <a:ext cx="349919" cy="581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8623EA0-3282-4B6D-B509-CF69B7E82E5D}"/>
              </a:ext>
            </a:extLst>
          </p:cNvPr>
          <p:cNvSpPr/>
          <p:nvPr/>
        </p:nvSpPr>
        <p:spPr>
          <a:xfrm>
            <a:off x="295506" y="2481022"/>
            <a:ext cx="349919" cy="581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916C7FB-EAFD-4C58-9AE0-DD7A896760DF}"/>
              </a:ext>
            </a:extLst>
          </p:cNvPr>
          <p:cNvSpPr/>
          <p:nvPr/>
        </p:nvSpPr>
        <p:spPr>
          <a:xfrm rot="10800000">
            <a:off x="2869403" y="1991738"/>
            <a:ext cx="349919" cy="5817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3E2A32-2260-40B8-A1C0-B8961F733829}"/>
              </a:ext>
            </a:extLst>
          </p:cNvPr>
          <p:cNvSpPr/>
          <p:nvPr/>
        </p:nvSpPr>
        <p:spPr>
          <a:xfrm rot="10800000">
            <a:off x="10628213" y="2979750"/>
            <a:ext cx="256113" cy="5261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084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79CF-9540-428F-9DAA-0E659E4C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Merge Conflicts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6BB331-1891-44EA-B4DC-5DA911A78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3900C-0072-4487-B9B1-FE856C5E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B7B21-871F-458F-9666-C0DA2E3BF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36" y="1348195"/>
            <a:ext cx="8805657" cy="4606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FCE92D-E8EE-45FF-812C-223EEF24E52C}"/>
              </a:ext>
            </a:extLst>
          </p:cNvPr>
          <p:cNvSpPr/>
          <p:nvPr/>
        </p:nvSpPr>
        <p:spPr>
          <a:xfrm>
            <a:off x="1317802" y="2807593"/>
            <a:ext cx="1487493" cy="943480"/>
          </a:xfrm>
          <a:prstGeom prst="rect">
            <a:avLst/>
          </a:prstGeom>
          <a:solidFill>
            <a:schemeClr val="accent5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538A243-D923-4ECB-9D41-8A202DF48078}"/>
              </a:ext>
            </a:extLst>
          </p:cNvPr>
          <p:cNvSpPr/>
          <p:nvPr/>
        </p:nvSpPr>
        <p:spPr>
          <a:xfrm>
            <a:off x="2866714" y="5431662"/>
            <a:ext cx="319985" cy="445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3403F9-643A-4E75-BD09-4FBC6576AFB5}"/>
              </a:ext>
            </a:extLst>
          </p:cNvPr>
          <p:cNvSpPr/>
          <p:nvPr/>
        </p:nvSpPr>
        <p:spPr>
          <a:xfrm>
            <a:off x="6485713" y="5431662"/>
            <a:ext cx="319985" cy="4456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F2D121-45A4-479A-88E5-DA81FA80F5B1}"/>
              </a:ext>
            </a:extLst>
          </p:cNvPr>
          <p:cNvSpPr/>
          <p:nvPr/>
        </p:nvSpPr>
        <p:spPr>
          <a:xfrm>
            <a:off x="8807338" y="2556709"/>
            <a:ext cx="319985" cy="445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F795C5-C3A9-4A62-8E20-9C2B776B0020}"/>
              </a:ext>
            </a:extLst>
          </p:cNvPr>
          <p:cNvSpPr/>
          <p:nvPr/>
        </p:nvSpPr>
        <p:spPr>
          <a:xfrm>
            <a:off x="7811377" y="4430466"/>
            <a:ext cx="319985" cy="445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9638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79CF-9540-428F-9DAA-0E659E4C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Combined Branch and pull request example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E23C25-8216-4DFD-B47E-66A0E25D0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708BAC7-844A-4AE4-B91F-CC4816F9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F6FE4-83B8-4702-BD34-35138785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87" y="2408069"/>
            <a:ext cx="8926984" cy="257777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50B9162-9D08-45CC-9B41-FB1A5ABD4865}"/>
              </a:ext>
            </a:extLst>
          </p:cNvPr>
          <p:cNvSpPr/>
          <p:nvPr/>
        </p:nvSpPr>
        <p:spPr>
          <a:xfrm rot="16200000">
            <a:off x="4698414" y="2819034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4FB4B0C-019D-4E83-9C4C-147923BDFAC6}"/>
              </a:ext>
            </a:extLst>
          </p:cNvPr>
          <p:cNvSpPr/>
          <p:nvPr/>
        </p:nvSpPr>
        <p:spPr>
          <a:xfrm rot="16200000">
            <a:off x="5609464" y="2819033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77DAD54-CD2E-453B-8079-24D79C17C13A}"/>
              </a:ext>
            </a:extLst>
          </p:cNvPr>
          <p:cNvSpPr/>
          <p:nvPr/>
        </p:nvSpPr>
        <p:spPr>
          <a:xfrm rot="16200000">
            <a:off x="6553425" y="2854454"/>
            <a:ext cx="482321" cy="68918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84B89D-15AB-4EEA-8C21-79FB396F114C}"/>
              </a:ext>
            </a:extLst>
          </p:cNvPr>
          <p:cNvSpPr/>
          <p:nvPr/>
        </p:nvSpPr>
        <p:spPr>
          <a:xfrm rot="5400000">
            <a:off x="5164598" y="1822317"/>
            <a:ext cx="482321" cy="689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AFA643D-0567-40B2-90A9-483774F4663A}"/>
              </a:ext>
            </a:extLst>
          </p:cNvPr>
          <p:cNvSpPr/>
          <p:nvPr/>
        </p:nvSpPr>
        <p:spPr>
          <a:xfrm rot="5400000">
            <a:off x="6055221" y="1822317"/>
            <a:ext cx="482321" cy="689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74F148B-D615-4798-90D6-A868558BD590}"/>
              </a:ext>
            </a:extLst>
          </p:cNvPr>
          <p:cNvSpPr/>
          <p:nvPr/>
        </p:nvSpPr>
        <p:spPr>
          <a:xfrm rot="5400000">
            <a:off x="7097840" y="1826066"/>
            <a:ext cx="482321" cy="689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621514A-2186-4D35-B588-2B1D75154184}"/>
              </a:ext>
            </a:extLst>
          </p:cNvPr>
          <p:cNvSpPr/>
          <p:nvPr/>
        </p:nvSpPr>
        <p:spPr>
          <a:xfrm rot="5400000">
            <a:off x="8536905" y="1768726"/>
            <a:ext cx="482321" cy="68918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489016E-38B3-4E26-AC60-88F17140D44F}"/>
              </a:ext>
            </a:extLst>
          </p:cNvPr>
          <p:cNvSpPr/>
          <p:nvPr/>
        </p:nvSpPr>
        <p:spPr>
          <a:xfrm rot="5400000">
            <a:off x="10064364" y="1795521"/>
            <a:ext cx="482321" cy="689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8113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D219D-85C2-45D0-A1EB-9281E949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658" y="1634327"/>
            <a:ext cx="8220029" cy="4594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179CF-9540-428F-9DAA-0E659E4C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 and Resource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AF5E5B-BAFA-4985-A211-3E77D93C9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038" y="2089328"/>
            <a:ext cx="9702400" cy="4047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68BEEF-C6FD-46BD-A1F0-CD7E040C7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1376" y="6620053"/>
            <a:ext cx="2531061" cy="339591"/>
          </a:xfrm>
        </p:spPr>
        <p:txBody>
          <a:bodyPr/>
          <a:lstStyle/>
          <a:p>
            <a:fld id="{C233DDD5-A0B3-4905-9CB9-D239C3597CB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C575E-BA7B-4CF4-AE2D-0C98B145FD6E}"/>
              </a:ext>
            </a:extLst>
          </p:cNvPr>
          <p:cNvSpPr/>
          <p:nvPr/>
        </p:nvSpPr>
        <p:spPr>
          <a:xfrm>
            <a:off x="1953657" y="1562152"/>
            <a:ext cx="8220029" cy="52251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693D6-FFB7-4008-BF3C-0962ABC066B6}"/>
              </a:ext>
            </a:extLst>
          </p:cNvPr>
          <p:cNvSpPr/>
          <p:nvPr/>
        </p:nvSpPr>
        <p:spPr>
          <a:xfrm>
            <a:off x="1953281" y="3878650"/>
            <a:ext cx="8220405" cy="781742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FD8A9F-A3FA-482D-83F6-3DD087C0F1AC}"/>
              </a:ext>
            </a:extLst>
          </p:cNvPr>
          <p:cNvSpPr/>
          <p:nvPr/>
        </p:nvSpPr>
        <p:spPr>
          <a:xfrm>
            <a:off x="1953281" y="3038129"/>
            <a:ext cx="8220029" cy="781742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B65FB6-9451-42B9-8A4B-64F0B4F537C3}"/>
              </a:ext>
            </a:extLst>
          </p:cNvPr>
          <p:cNvSpPr/>
          <p:nvPr/>
        </p:nvSpPr>
        <p:spPr>
          <a:xfrm>
            <a:off x="1952907" y="4719172"/>
            <a:ext cx="8220404" cy="576676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634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45047-669F-4531-9BC4-F17969B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Nathan Clouse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2B7C6D-F75F-47B8-9D18-659BD9CA9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Technical Architect </a:t>
            </a:r>
            <a:br>
              <a:rPr lang="en-US" sz="2800">
                <a:solidFill>
                  <a:schemeClr val="tx1"/>
                </a:solidFill>
              </a:rPr>
            </a:br>
            <a:r>
              <a:rPr lang="en-US" sz="2800" err="1">
                <a:solidFill>
                  <a:schemeClr val="tx1"/>
                </a:solidFill>
              </a:rPr>
              <a:t>enVista</a:t>
            </a:r>
            <a:r>
              <a:rPr lang="en-US" sz="2800">
                <a:solidFill>
                  <a:schemeClr val="tx1"/>
                </a:solidFill>
              </a:rPr>
              <a:t> Corp.</a:t>
            </a:r>
          </a:p>
          <a:p>
            <a:r>
              <a:rPr lang="en-US" sz="2800">
                <a:solidFill>
                  <a:schemeClr val="tx1"/>
                </a:solidFill>
              </a:rPr>
              <a:t>Microsoft Business Applications MVP</a:t>
            </a:r>
          </a:p>
          <a:p>
            <a:r>
              <a:rPr lang="en-US" sz="2800">
                <a:solidFill>
                  <a:schemeClr val="tx1"/>
                </a:solidFill>
                <a:hlinkClick r:id="rId2"/>
              </a:rPr>
              <a:t>nclouse@envistacorp.com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hlinkClick r:id="rId3"/>
              </a:rPr>
              <a:t>www.atomicax.com</a:t>
            </a:r>
            <a:endParaRPr lang="en-US" sz="2800"/>
          </a:p>
          <a:p>
            <a:r>
              <a:rPr lang="en-US" sz="2800"/>
              <a:t>@NathanClouseAX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C5CEF0-CA7C-44B2-B36C-7D62FF4D54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C22291E-EA0F-425D-BC09-2F67AB9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E8590-14F8-49AD-BBE9-ED82498F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642" y="2208240"/>
            <a:ext cx="1924050" cy="24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82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BF8EEA-F33F-4100-8756-7BBF67B0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 and Commit Management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E741BB-7F09-4E61-A13A-77EA560E9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97B27-B3F8-46F3-8EE0-81DF42A1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72675-63D1-4AF2-A556-5CE442153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065" y="1179292"/>
            <a:ext cx="9015873" cy="49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8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24D8CE-44BC-4497-8A63-C072794B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– Pipelines as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46AE0E-4EA8-42C4-A200-7B898E84A9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YAML is a human readable data serialization language</a:t>
            </a:r>
          </a:p>
          <a:p>
            <a:r>
              <a:rPr lang="en-US" dirty="0"/>
              <a:t>Can be added to source control</a:t>
            </a:r>
          </a:p>
          <a:p>
            <a:r>
              <a:rPr lang="en-US" dirty="0"/>
              <a:t>Can be used to create pipeline from source control on demand</a:t>
            </a:r>
          </a:p>
        </p:txBody>
      </p:sp>
      <p:pic>
        <p:nvPicPr>
          <p:cNvPr id="14338" name="Picture 2" descr="What is a YAML file?">
            <a:extLst>
              <a:ext uri="{FF2B5EF4-FFF2-40B4-BE49-F238E27FC236}">
                <a16:creationId xmlns:a16="http://schemas.microsoft.com/office/drawing/2014/main" id="{8BF21183-7A2A-4353-8E8B-9F662064BAC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13937"/>
            <a:ext cx="5181600" cy="277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44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6DD4-4298-4B87-B8C7-8283226D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D32B8-65F1-450A-956B-6704181F65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SysTest</a:t>
            </a:r>
          </a:p>
          <a:p>
            <a:pPr lvl="1"/>
            <a:r>
              <a:rPr lang="en-US" dirty="0"/>
              <a:t>Automatic discovery</a:t>
            </a:r>
          </a:p>
          <a:p>
            <a:pPr lvl="1"/>
            <a:r>
              <a:rPr lang="en-US" dirty="0"/>
              <a:t>Built into build template*</a:t>
            </a:r>
          </a:p>
          <a:p>
            <a:pPr lvl="1"/>
            <a:r>
              <a:rPr lang="en-US" dirty="0"/>
              <a:t>Used for unit tests</a:t>
            </a:r>
          </a:p>
          <a:p>
            <a:r>
              <a:rPr lang="en-US" dirty="0"/>
              <a:t>ATL (Acceptance Test Library)</a:t>
            </a:r>
          </a:p>
          <a:p>
            <a:pPr lvl="1"/>
            <a:r>
              <a:rPr lang="en-US" dirty="0"/>
              <a:t>Consistent, Discoverable, Performance</a:t>
            </a:r>
          </a:p>
          <a:p>
            <a:pPr lvl="1"/>
            <a:r>
              <a:rPr lang="en-US" dirty="0"/>
              <a:t>Used for component or simple integration tests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362" name="Picture 2" descr="Testing the test: NAPLAN makes for stressed kids and a narrow curriculum">
            <a:extLst>
              <a:ext uri="{FF2B5EF4-FFF2-40B4-BE49-F238E27FC236}">
                <a16:creationId xmlns:a16="http://schemas.microsoft.com/office/drawing/2014/main" id="{7A88DFD1-E8CA-4652-8FD9-319B96494A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61037"/>
            <a:ext cx="5181600" cy="348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864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A36262-CBD7-45FE-8C22-9890487D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SysTest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F6129C-6DBC-490A-BD01-51040ED8F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621B1-0970-4CA9-9A76-24DFA3DF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9C5904B-3C0B-42F4-BB09-86D0AF97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364" y="146434"/>
            <a:ext cx="4926901" cy="65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15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9C5904B-3C0B-42F4-BB09-86D0AF97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425834"/>
            <a:ext cx="8841565" cy="117629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892114-E0E1-4D58-958D-B1E56471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73454-2F5C-4DF9-9F22-0B0F7435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621B1-0970-4CA9-9A76-24DFA3DF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BF8884-49EC-4C33-8BD7-F975B5D685C7}"/>
              </a:ext>
            </a:extLst>
          </p:cNvPr>
          <p:cNvSpPr/>
          <p:nvPr/>
        </p:nvSpPr>
        <p:spPr>
          <a:xfrm>
            <a:off x="2048203" y="268503"/>
            <a:ext cx="5161893" cy="793444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algn="ctr" defTabSz="1100639" hangingPunct="0"/>
            <a:endParaRPr lang="en-US" sz="4267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0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9C5904B-3C0B-42F4-BB09-86D0AF97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32" y="-1949067"/>
            <a:ext cx="8841565" cy="11762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7AD90-C84C-4F43-B988-6412C94C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3F7A9-796C-4DDE-A77A-37227766E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621B1-0970-4CA9-9A76-24DFA3DF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5F5856-FEDB-4EA9-827F-2FEA9596CAC2}"/>
              </a:ext>
            </a:extLst>
          </p:cNvPr>
          <p:cNvSpPr/>
          <p:nvPr/>
        </p:nvSpPr>
        <p:spPr>
          <a:xfrm>
            <a:off x="2353002" y="3032278"/>
            <a:ext cx="7642335" cy="793444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algn="ctr" defTabSz="1100639" hangingPunct="0"/>
            <a:endParaRPr lang="en-US" sz="4267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715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9C5904B-3C0B-42F4-BB09-86D0AF97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32" y="-6228967"/>
            <a:ext cx="8841565" cy="11762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A2F1F-E8D0-471C-A48B-ED06D683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1FCD2-A2FA-4939-A936-F441ACB98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621B1-0970-4CA9-9A76-24DFA3DF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B233F-284C-4CBE-9ECD-0F7BF0B181BC}"/>
              </a:ext>
            </a:extLst>
          </p:cNvPr>
          <p:cNvSpPr/>
          <p:nvPr/>
        </p:nvSpPr>
        <p:spPr>
          <a:xfrm>
            <a:off x="2268920" y="3644504"/>
            <a:ext cx="8415677" cy="793444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algn="ctr" defTabSz="1100639" hangingPunct="0"/>
            <a:endParaRPr lang="en-US" sz="4267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346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98AD-806A-4AD5-B150-4FD53E98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101B-E2E8-433B-9E24-0CB24D058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621B1-0970-4CA9-9A76-24DFA3DF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9C5904B-3C0B-42F4-BB09-86D0AF97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364" y="146434"/>
            <a:ext cx="4926901" cy="65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973B-730A-4FAA-9FFD-CF57128D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0ABF4-E715-456C-8F17-923AF1C8C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046B55-31DC-430A-ADD3-091FA905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5BE9E8A-474F-421D-A3C5-222394BC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6" y="1189738"/>
            <a:ext cx="10543849" cy="44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FAD5-0BDA-4622-8C36-538D11B5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0D0744-41FF-474D-A8D2-2A60821B2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B68A3-ED66-4BD0-8BD6-6558B55F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A81B3D8-70B4-462E-B769-1295BBFF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41" y="779741"/>
            <a:ext cx="13344863" cy="56682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10CB2E-2A8C-425D-BAEB-54FE4C9CF01B}"/>
              </a:ext>
            </a:extLst>
          </p:cNvPr>
          <p:cNvSpPr/>
          <p:nvPr/>
        </p:nvSpPr>
        <p:spPr>
          <a:xfrm>
            <a:off x="483040" y="1809123"/>
            <a:ext cx="10155289" cy="793444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algn="ctr" defTabSz="1100639" hangingPunct="0"/>
            <a:endParaRPr lang="en-US" sz="4267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E3DB9-1AD4-4F71-AE65-AC59952DEBF4}"/>
              </a:ext>
            </a:extLst>
          </p:cNvPr>
          <p:cNvSpPr/>
          <p:nvPr/>
        </p:nvSpPr>
        <p:spPr>
          <a:xfrm>
            <a:off x="506588" y="4153074"/>
            <a:ext cx="10155289" cy="793444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algn="ctr" defTabSz="1100639" hangingPunct="0"/>
            <a:endParaRPr lang="en-US" sz="4267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590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BB4F-D439-447F-859C-4822BF1A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B3AC4-F231-45DD-A420-F921D8FEB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Source Control?</a:t>
            </a:r>
          </a:p>
          <a:p>
            <a:pPr lvl="1"/>
            <a:r>
              <a:rPr lang="en-US" dirty="0"/>
              <a:t>TFVC</a:t>
            </a:r>
          </a:p>
          <a:p>
            <a:pPr lvl="1"/>
            <a:r>
              <a:rPr lang="en-US" dirty="0"/>
              <a:t>GIT</a:t>
            </a:r>
          </a:p>
          <a:p>
            <a:r>
              <a:rPr lang="en-US" dirty="0"/>
              <a:t>Azure DevOps Basics</a:t>
            </a:r>
          </a:p>
          <a:p>
            <a:r>
              <a:rPr lang="en-US" dirty="0"/>
              <a:t>Getting started with Git</a:t>
            </a:r>
          </a:p>
          <a:p>
            <a:r>
              <a:rPr lang="en-US" dirty="0"/>
              <a:t>Automation and 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4D952-CE04-4E99-A10D-4361142AE3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  <a:p>
            <a:r>
              <a:rPr lang="en-US" dirty="0"/>
              <a:t>Testing Frameworks</a:t>
            </a:r>
          </a:p>
          <a:p>
            <a:pPr lvl="1"/>
            <a:r>
              <a:rPr lang="en-US" dirty="0"/>
              <a:t>SysTest</a:t>
            </a:r>
          </a:p>
          <a:p>
            <a:pPr lvl="1"/>
            <a:r>
              <a:rPr lang="en-US" dirty="0"/>
              <a:t>ATL</a:t>
            </a:r>
          </a:p>
          <a:p>
            <a:pPr lvl="1"/>
            <a:r>
              <a:rPr lang="en-US" dirty="0"/>
              <a:t>Integrating them into  your build</a:t>
            </a:r>
          </a:p>
          <a:p>
            <a:r>
              <a:rPr lang="en-US" dirty="0"/>
              <a:t>Bringing it all together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F6A5DB-FB12-40E2-8450-F2DF9499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9F55E0C-BE09-43A6-864F-3F890BCB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64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12FB-DD6B-43B9-97E8-EE65192F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C5153-E65D-4566-8E52-8F6030C20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B68A3-ED66-4BD0-8BD6-6558B55F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A81B3D8-70B4-462E-B769-1295BBFF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41" y="-461033"/>
            <a:ext cx="13344863" cy="56682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EA6F39-CC59-4611-A767-2A944C05B430}"/>
              </a:ext>
            </a:extLst>
          </p:cNvPr>
          <p:cNvSpPr/>
          <p:nvPr/>
        </p:nvSpPr>
        <p:spPr>
          <a:xfrm>
            <a:off x="483040" y="4204310"/>
            <a:ext cx="11599123" cy="793444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algn="ctr" defTabSz="1100639" hangingPunct="0"/>
            <a:endParaRPr lang="en-US" sz="4267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332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973B-730A-4FAA-9FFD-CF57128D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5039B-EE89-48F1-9DE0-9726E1EE3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046B55-31DC-430A-ADD3-091FA905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5BE9E8A-474F-421D-A3C5-222394BC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6" y="1189738"/>
            <a:ext cx="10543849" cy="44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3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352546-85D3-4CB6-A469-B1AA1ACA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Test - Pipelines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7E54C6-CC58-457E-AB9A-BBB463BAE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Serverless Builds</a:t>
            </a:r>
          </a:p>
          <a:p>
            <a:pPr lvl="1"/>
            <a:r>
              <a:rPr lang="en-US" dirty="0"/>
              <a:t>Simple Build</a:t>
            </a:r>
          </a:p>
          <a:p>
            <a:pPr lvl="1"/>
            <a:r>
              <a:rPr lang="en-US" dirty="0"/>
              <a:t>Azure Hosted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B1B8D-2AF7-4CC0-8C6E-7CA5C15DB6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Using Dedicated Build Server</a:t>
            </a:r>
          </a:p>
          <a:p>
            <a:pPr lvl="1"/>
            <a:r>
              <a:rPr lang="en-US" dirty="0"/>
              <a:t>Simple Build</a:t>
            </a:r>
          </a:p>
          <a:p>
            <a:pPr lvl="1"/>
            <a:r>
              <a:rPr lang="en-US" dirty="0"/>
              <a:t>Database Sync</a:t>
            </a:r>
          </a:p>
          <a:p>
            <a:pPr lvl="1"/>
            <a:r>
              <a:rPr lang="en-US" dirty="0"/>
              <a:t>Unit Tests</a:t>
            </a:r>
          </a:p>
          <a:p>
            <a:pPr lvl="1"/>
            <a:r>
              <a:rPr lang="en-US" dirty="0"/>
              <a:t>ATL Tests</a:t>
            </a:r>
          </a:p>
          <a:p>
            <a:pPr lvl="1"/>
            <a:r>
              <a:rPr lang="en-US" dirty="0"/>
              <a:t>Doesn’t have to be Azure Hosted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17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A631-0D11-41CE-8734-1D3AF99F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Test -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4370-A444-4F44-A455-7F220D9DF0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Azure Hosted</a:t>
            </a:r>
          </a:p>
          <a:p>
            <a:pPr lvl="1"/>
            <a:r>
              <a:rPr lang="en-US" dirty="0"/>
              <a:t>Orchestrated through AZDO Pipelines</a:t>
            </a:r>
          </a:p>
          <a:p>
            <a:r>
              <a:rPr lang="en-US" dirty="0"/>
              <a:t>Cloud Hosted</a:t>
            </a:r>
          </a:p>
          <a:p>
            <a:pPr lvl="1"/>
            <a:r>
              <a:rPr lang="en-US" dirty="0"/>
              <a:t>Provisioned by LCS</a:t>
            </a:r>
          </a:p>
          <a:p>
            <a:pPr lvl="1"/>
            <a:r>
              <a:rPr lang="en-US" dirty="0"/>
              <a:t>Hosted in Azure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DE8B-4BF2-414C-8A07-1F77E35BCF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Premise / Other</a:t>
            </a:r>
          </a:p>
          <a:p>
            <a:pPr lvl="1"/>
            <a:r>
              <a:rPr lang="en-US" dirty="0"/>
              <a:t>Modify VHD from MSFT to function as a build machine</a:t>
            </a:r>
          </a:p>
          <a:p>
            <a:pPr lvl="1"/>
            <a:r>
              <a:rPr lang="en-US" dirty="0"/>
              <a:t>Hosted where you would like</a:t>
            </a:r>
          </a:p>
          <a:p>
            <a:pPr lvl="1"/>
            <a:r>
              <a:rPr lang="en-US" dirty="0"/>
              <a:t>Could be in Azure or On prem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868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EE04-DB6A-4662-80F0-32AD0CD9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7CD27-B73A-4309-94B3-9C4D2871F9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more detailed info, please go to:</a:t>
            </a:r>
          </a:p>
          <a:p>
            <a:pPr lvl="1"/>
            <a:r>
              <a:rPr lang="en-US" dirty="0">
                <a:hlinkClick r:id="rId2"/>
              </a:rPr>
              <a:t>https://ariste.info/en/msdyn365-azure-devops-alm</a:t>
            </a:r>
            <a:endParaRPr lang="en-US" dirty="0"/>
          </a:p>
        </p:txBody>
      </p:sp>
      <p:pic>
        <p:nvPicPr>
          <p:cNvPr id="16386" name="Picture 2" descr="ariste.info - Microsoft Dynamics 365 for Finance &amp;amp; Operations Azure DevOps">
            <a:extLst>
              <a:ext uri="{FF2B5EF4-FFF2-40B4-BE49-F238E27FC236}">
                <a16:creationId xmlns:a16="http://schemas.microsoft.com/office/drawing/2014/main" id="{44F542E2-FB09-4C70-9806-90CFC08CC4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68486"/>
            <a:ext cx="5181600" cy="346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06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7A074-40CA-4A6B-8E37-5D6E4194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B2F7-B9A9-4C69-B90F-DACDA667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3" y="136525"/>
            <a:ext cx="10578673" cy="59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50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343E-17B2-437A-AE91-8B933DEC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9BE9-4B95-4AC1-A3C5-83C9BC0DF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Standard</a:t>
            </a:r>
          </a:p>
          <a:p>
            <a:pPr lvl="1"/>
            <a:r>
              <a:rPr lang="en-US" dirty="0"/>
              <a:t>Release Package to LCS</a:t>
            </a:r>
          </a:p>
          <a:p>
            <a:pPr lvl="1"/>
            <a:r>
              <a:rPr lang="en-US" dirty="0"/>
              <a:t>Release Package to UAT</a:t>
            </a:r>
          </a:p>
          <a:p>
            <a:pPr lvl="1"/>
            <a:r>
              <a:rPr lang="en-US" dirty="0"/>
              <a:t>Cannot Release to PROD using automation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0EEFA-4740-4F26-ACF9-6964869B2A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D365FO.Tools (+ LCS APIs)</a:t>
            </a:r>
          </a:p>
          <a:p>
            <a:pPr lvl="1"/>
            <a:r>
              <a:rPr lang="en-US" dirty="0"/>
              <a:t>Start / Stop Environments</a:t>
            </a:r>
          </a:p>
          <a:p>
            <a:pPr lvl="1"/>
            <a:r>
              <a:rPr lang="en-US" dirty="0"/>
              <a:t>Get Environment Metadata</a:t>
            </a:r>
          </a:p>
          <a:p>
            <a:pPr lvl="1"/>
            <a:r>
              <a:rPr lang="en-US" dirty="0"/>
              <a:t>Get Environment History</a:t>
            </a:r>
          </a:p>
          <a:p>
            <a:pPr lvl="1"/>
            <a:r>
              <a:rPr lang="en-US" dirty="0"/>
              <a:t>List Database Backups in LCS</a:t>
            </a:r>
          </a:p>
          <a:p>
            <a:pPr lvl="1"/>
            <a:r>
              <a:rPr lang="en-US" dirty="0"/>
              <a:t>Export Databases from T2+</a:t>
            </a:r>
          </a:p>
          <a:p>
            <a:pPr lvl="1"/>
            <a:r>
              <a:rPr lang="en-US" dirty="0"/>
              <a:t>Refresh PROD database to Sandbox</a:t>
            </a:r>
          </a:p>
          <a:p>
            <a:pPr lvl="1"/>
            <a:r>
              <a:rPr lang="en-US" dirty="0"/>
              <a:t>Get Operation Status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59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7088-CA02-448B-9FFA-8836CF9E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to LCS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FBE6A-39C5-48E2-A151-64F2D76648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Stores result in LCS for your build in your asset library</a:t>
            </a:r>
          </a:p>
          <a:p>
            <a:r>
              <a:rPr lang="en-US" dirty="0"/>
              <a:t>Easy to select from</a:t>
            </a:r>
          </a:p>
          <a:p>
            <a:r>
              <a:rPr lang="en-US" dirty="0"/>
              <a:t>No additional fuss</a:t>
            </a:r>
          </a:p>
          <a:p>
            <a:r>
              <a:rPr lang="en-US" strike="sngStrike" dirty="0"/>
              <a:t>Period manual cleanup in LCS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3F4AB8-FA86-4B3E-A67E-522DD22895A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2" y="2501106"/>
            <a:ext cx="40671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201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B5A4-C3D9-47C8-B5BD-612E6396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to Sandbox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83964-9EA8-4B0D-BBA7-ECB5560B3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Automatic deployment to a standard environment like UAT</a:t>
            </a:r>
          </a:p>
          <a:p>
            <a:r>
              <a:rPr lang="en-US" dirty="0"/>
              <a:t>PROD / Operations not supported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1C1127-3AEF-4E4A-BC9F-16C3241A15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2" y="2501106"/>
            <a:ext cx="41433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85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FDB4B-9BE5-4E51-A763-A5E4DE24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9EE8B-293C-46B1-B46D-97E1D1F675D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D868BCF-CEEC-459F-9A0A-70F5A218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59" y="0"/>
            <a:ext cx="11869283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21322EB-C1B6-4FEB-A3A1-ACAE366A6116}"/>
              </a:ext>
            </a:extLst>
          </p:cNvPr>
          <p:cNvSpPr/>
          <p:nvPr/>
        </p:nvSpPr>
        <p:spPr>
          <a:xfrm>
            <a:off x="7558297" y="3189786"/>
            <a:ext cx="344880" cy="4784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7BA69F-4EEB-4205-B109-99F35905B534}"/>
              </a:ext>
            </a:extLst>
          </p:cNvPr>
          <p:cNvSpPr/>
          <p:nvPr/>
        </p:nvSpPr>
        <p:spPr>
          <a:xfrm>
            <a:off x="7558297" y="4304563"/>
            <a:ext cx="344880" cy="4784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DEED2ED-8430-4F81-91E3-1AD0FED5CC35}"/>
              </a:ext>
            </a:extLst>
          </p:cNvPr>
          <p:cNvSpPr/>
          <p:nvPr/>
        </p:nvSpPr>
        <p:spPr>
          <a:xfrm>
            <a:off x="7558297" y="5581282"/>
            <a:ext cx="344880" cy="4784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8C0467FE-BC1C-450F-971F-F883E2A42B85}"/>
              </a:ext>
            </a:extLst>
          </p:cNvPr>
          <p:cNvSpPr/>
          <p:nvPr/>
        </p:nvSpPr>
        <p:spPr>
          <a:xfrm>
            <a:off x="7903177" y="1995572"/>
            <a:ext cx="978064" cy="1115732"/>
          </a:xfrm>
          <a:prstGeom prst="noSmoking">
            <a:avLst/>
          </a:prstGeom>
          <a:solidFill>
            <a:schemeClr val="accent5">
              <a:alpha val="28000"/>
            </a:schemeClr>
          </a:solidFill>
          <a:ln>
            <a:solidFill>
              <a:schemeClr val="accent5">
                <a:shade val="50000"/>
                <a:alpha val="3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algn="ctr" defTabSz="1100639" hangingPunct="0"/>
            <a:endParaRPr lang="en-US" sz="4267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07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DD6-16E1-407C-B611-787CA7AA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source control?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11029-DE13-4CDA-9C96-3B733A34A4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Tracks and Manages code</a:t>
            </a:r>
          </a:p>
          <a:p>
            <a:pPr lvl="1"/>
            <a:r>
              <a:rPr lang="en-US" dirty="0"/>
              <a:t>For F&amp;O…</a:t>
            </a:r>
          </a:p>
          <a:p>
            <a:pPr lvl="1"/>
            <a:r>
              <a:rPr lang="en-US" dirty="0"/>
              <a:t>TFVC – Team Foundation Version Control</a:t>
            </a:r>
          </a:p>
          <a:p>
            <a:pPr lvl="1"/>
            <a:r>
              <a:rPr lang="en-US" dirty="0"/>
              <a:t>Git</a:t>
            </a:r>
          </a:p>
          <a:p>
            <a:pPr lvl="2"/>
            <a:r>
              <a:rPr lang="en-US" dirty="0"/>
              <a:t>GitHub</a:t>
            </a:r>
          </a:p>
          <a:p>
            <a:pPr lvl="2"/>
            <a:r>
              <a:rPr lang="en-US" dirty="0"/>
              <a:t>Azure DevOps</a:t>
            </a:r>
          </a:p>
          <a:p>
            <a:pPr lvl="2"/>
            <a:r>
              <a:rPr lang="en-US" dirty="0"/>
              <a:t>GitLab</a:t>
            </a:r>
          </a:p>
          <a:p>
            <a:endParaRPr lang="en-US" dirty="0"/>
          </a:p>
        </p:txBody>
      </p:sp>
      <p:pic>
        <p:nvPicPr>
          <p:cNvPr id="1026" name="Picture 2" descr="Git - Red logo&amp;quot; Sticker by ozhy | Redbubble">
            <a:extLst>
              <a:ext uri="{FF2B5EF4-FFF2-40B4-BE49-F238E27FC236}">
                <a16:creationId xmlns:a16="http://schemas.microsoft.com/office/drawing/2014/main" id="{D226152E-1272-4F6A-9B08-154D29E8A17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912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C8C3-5DF2-49CF-88D3-6D59F773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F&amp;O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C7A8-5DD1-418D-BDE8-9CA856DC3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more detailed info on how to configure this, please see:</a:t>
            </a:r>
          </a:p>
          <a:p>
            <a:r>
              <a:rPr lang="en-US" dirty="0">
                <a:hlinkClick r:id="rId2"/>
              </a:rPr>
              <a:t>https://ariste.info/en/2019/02/setting-up-release-pipeline-in-azure-devops-for-dynamics-365-for-finance-and-operations/</a:t>
            </a:r>
            <a:endParaRPr lang="en-US" dirty="0"/>
          </a:p>
          <a:p>
            <a:endParaRPr lang="en-US" dirty="0"/>
          </a:p>
        </p:txBody>
      </p:sp>
      <p:pic>
        <p:nvPicPr>
          <p:cNvPr id="17410" name="Picture 2" descr="Azure hosted build for Dynamics 365 Finance &amp;amp; SCM - ariste.info">
            <a:extLst>
              <a:ext uri="{FF2B5EF4-FFF2-40B4-BE49-F238E27FC236}">
                <a16:creationId xmlns:a16="http://schemas.microsoft.com/office/drawing/2014/main" id="{E9EC99AB-F085-44BC-BA6B-1569E4E810E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477" y="1825625"/>
            <a:ext cx="29830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56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787D-4438-482D-BEFA-7DC6862B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Start/Stop Environments (D365FOTools)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1A831-40EF-4A17-833A-29854FDDE2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Pipeline to execute PowerShell Commands</a:t>
            </a:r>
          </a:p>
          <a:p>
            <a:r>
              <a:rPr lang="en-US" dirty="0"/>
              <a:t>Start/Stop Environments that allow operation from Azure DevOps rather than LCS</a:t>
            </a:r>
          </a:p>
          <a:p>
            <a:r>
              <a:rPr lang="en-US" dirty="0"/>
              <a:t>Can be scheduled</a:t>
            </a:r>
          </a:p>
          <a:p>
            <a:pPr lvl="1"/>
            <a:r>
              <a:rPr lang="en-US" dirty="0"/>
              <a:t>Turn on T1 VMs at 7:30 AM</a:t>
            </a:r>
          </a:p>
          <a:p>
            <a:pPr lvl="1"/>
            <a:r>
              <a:rPr lang="en-US" dirty="0"/>
              <a:t>Turn off T1 </a:t>
            </a:r>
            <a:r>
              <a:rPr lang="en-US" dirty="0" err="1"/>
              <a:t>Vms</a:t>
            </a:r>
            <a:r>
              <a:rPr lang="en-US" dirty="0"/>
              <a:t> at 5:30 PM</a:t>
            </a:r>
          </a:p>
        </p:txBody>
      </p:sp>
      <p:pic>
        <p:nvPicPr>
          <p:cNvPr id="18434" name="Picture 2" descr="Azure DevOps, Public Projects, and Pipelines">
            <a:extLst>
              <a:ext uri="{FF2B5EF4-FFF2-40B4-BE49-F238E27FC236}">
                <a16:creationId xmlns:a16="http://schemas.microsoft.com/office/drawing/2014/main" id="{D3DAF22E-A967-41F5-B789-844E8A20FC1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8542"/>
            <a:ext cx="5181600" cy="298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9957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DB7D-F70E-44A0-A9DA-709199E2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Environment Metadata (D365FOTools)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AD75C-7B8D-4882-9BF5-16F6424972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Get info about a specific environment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Deployment State</a:t>
            </a:r>
          </a:p>
          <a:p>
            <a:pPr lvl="1"/>
            <a:r>
              <a:rPr lang="en-US" dirty="0"/>
              <a:t>Current Application Version</a:t>
            </a:r>
          </a:p>
          <a:p>
            <a:pPr lvl="1"/>
            <a:r>
              <a:rPr lang="en-US" dirty="0"/>
              <a:t>Deployment Status</a:t>
            </a:r>
          </a:p>
          <a:p>
            <a:pPr lvl="1"/>
            <a:r>
              <a:rPr lang="en-US" dirty="0"/>
              <a:t>Can Start / Stop</a:t>
            </a:r>
          </a:p>
          <a:p>
            <a:pPr lvl="1"/>
            <a:endParaRPr lang="en-US" dirty="0"/>
          </a:p>
        </p:txBody>
      </p:sp>
      <p:pic>
        <p:nvPicPr>
          <p:cNvPr id="19458" name="Picture 2" descr="Azure DevOps Services | Microsoft Azure">
            <a:extLst>
              <a:ext uri="{FF2B5EF4-FFF2-40B4-BE49-F238E27FC236}">
                <a16:creationId xmlns:a16="http://schemas.microsoft.com/office/drawing/2014/main" id="{8D1E0271-AF35-4414-937F-ED5E90AAD53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252" y="1825625"/>
            <a:ext cx="50674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875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8AA0-4788-4804-A1C4-DE9674CC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Environment History (D365FOTools)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0211C-BE0B-45DE-9461-385975212A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See history events for an environment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Type Display</a:t>
            </a:r>
          </a:p>
          <a:p>
            <a:pPr lvl="1"/>
            <a:r>
              <a:rPr lang="en-US" dirty="0"/>
              <a:t>Status</a:t>
            </a:r>
          </a:p>
          <a:p>
            <a:pPr lvl="1"/>
            <a:r>
              <a:rPr lang="en-US" dirty="0"/>
              <a:t>Start / Stop </a:t>
            </a:r>
            <a:r>
              <a:rPr lang="en-US" dirty="0" err="1"/>
              <a:t>DateTime</a:t>
            </a:r>
            <a:endParaRPr lang="en-US" dirty="0"/>
          </a:p>
          <a:p>
            <a:endParaRPr lang="en-US" dirty="0"/>
          </a:p>
        </p:txBody>
      </p:sp>
      <p:pic>
        <p:nvPicPr>
          <p:cNvPr id="20482" name="Picture 2" descr="Azure DevOps Services | Microsoft Azure">
            <a:extLst>
              <a:ext uri="{FF2B5EF4-FFF2-40B4-BE49-F238E27FC236}">
                <a16:creationId xmlns:a16="http://schemas.microsoft.com/office/drawing/2014/main" id="{F792BC86-FE7F-4F5D-B042-07E2DF1E021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52" y="1825625"/>
            <a:ext cx="50674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85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ED122-0C84-4B76-8146-C78B521A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Feedback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0EFD-8625-42CF-9483-61A70FD3F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A9D79-9CAC-4527-B219-0DE9982B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C9AA3-21A9-4413-97A8-F3ACDFF1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71" y="1646238"/>
            <a:ext cx="6705411" cy="44297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1D0A729-B843-4646-B0A7-5F96F1C8F202}"/>
              </a:ext>
            </a:extLst>
          </p:cNvPr>
          <p:cNvSpPr/>
          <p:nvPr/>
        </p:nvSpPr>
        <p:spPr>
          <a:xfrm rot="16200000">
            <a:off x="7465990" y="4706206"/>
            <a:ext cx="911092" cy="13897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LCS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838BB-FDC0-4045-A0D2-D4A7ED7A9F38}"/>
              </a:ext>
            </a:extLst>
          </p:cNvPr>
          <p:cNvSpPr/>
          <p:nvPr/>
        </p:nvSpPr>
        <p:spPr>
          <a:xfrm rot="16200000">
            <a:off x="4624240" y="4706207"/>
            <a:ext cx="911092" cy="138971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LCS</a:t>
            </a:r>
          </a:p>
        </p:txBody>
      </p:sp>
    </p:spTree>
    <p:extLst>
      <p:ext uri="{BB962C8B-B14F-4D97-AF65-F5344CB8AC3E}">
        <p14:creationId xmlns:p14="http://schemas.microsoft.com/office/powerpoint/2010/main" val="310566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4E7C-A377-4ED4-9C7E-D6EDD799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Feedback Loop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27A55B-155B-496C-9FCA-40A31C8E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45F9C-035C-4E22-9E84-F2F36B06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DDD5-A0B3-4905-9CB9-D239C3597CB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3" name="Picture 2" descr="Image result for azure devops cicd">
            <a:extLst>
              <a:ext uri="{FF2B5EF4-FFF2-40B4-BE49-F238E27FC236}">
                <a16:creationId xmlns:a16="http://schemas.microsoft.com/office/drawing/2014/main" id="{D28331C1-2AE7-411D-A557-AA00FD67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39" y="1327698"/>
            <a:ext cx="10521923" cy="420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580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47941-29D6-4B48-91A6-A5E0AA3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Possibilities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82" y="1825625"/>
            <a:ext cx="3290036" cy="4351338"/>
          </a:xfrm>
        </p:spPr>
      </p:pic>
    </p:spTree>
    <p:extLst>
      <p:ext uri="{BB962C8B-B14F-4D97-AF65-F5344CB8AC3E}">
        <p14:creationId xmlns:p14="http://schemas.microsoft.com/office/powerpoint/2010/main" val="4014649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0"/>
            <a:ext cx="9381490" cy="1241055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01520-E51B-4016-9406-275EC2191B3A}"/>
              </a:ext>
            </a:extLst>
          </p:cNvPr>
          <p:cNvSpPr/>
          <p:nvPr/>
        </p:nvSpPr>
        <p:spPr>
          <a:xfrm>
            <a:off x="2228850" y="370279"/>
            <a:ext cx="2286000" cy="2270052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" y="-6629400"/>
            <a:ext cx="9381490" cy="1241055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01520-E51B-4016-9406-275EC2191B3A}"/>
              </a:ext>
            </a:extLst>
          </p:cNvPr>
          <p:cNvSpPr/>
          <p:nvPr/>
        </p:nvSpPr>
        <p:spPr>
          <a:xfrm>
            <a:off x="4789170" y="2293974"/>
            <a:ext cx="2286000" cy="348718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9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" y="-6629400"/>
            <a:ext cx="9381490" cy="1241055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01520-E51B-4016-9406-275EC2191B3A}"/>
              </a:ext>
            </a:extLst>
          </p:cNvPr>
          <p:cNvSpPr/>
          <p:nvPr/>
        </p:nvSpPr>
        <p:spPr>
          <a:xfrm>
            <a:off x="8538210" y="3703320"/>
            <a:ext cx="2240280" cy="2226424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2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C4B8-60AE-48B1-A93E-1EE6C26D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Software Development Life Cycle (SDLC)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ED21-12B5-4094-B35B-402BD67BB3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just software development</a:t>
            </a:r>
          </a:p>
          <a:p>
            <a:r>
              <a:rPr lang="en-US" dirty="0"/>
              <a:t>Not just software delivery</a:t>
            </a:r>
          </a:p>
          <a:p>
            <a:r>
              <a:rPr lang="en-US" dirty="0"/>
              <a:t>Application delivery and solution management</a:t>
            </a:r>
          </a:p>
          <a:p>
            <a:endParaRPr lang="en-US" dirty="0"/>
          </a:p>
        </p:txBody>
      </p:sp>
      <p:pic>
        <p:nvPicPr>
          <p:cNvPr id="2050" name="Picture 2" descr="Software Development Life Cycle (SDLC) - Big water Consulting">
            <a:extLst>
              <a:ext uri="{FF2B5EF4-FFF2-40B4-BE49-F238E27FC236}">
                <a16:creationId xmlns:a16="http://schemas.microsoft.com/office/drawing/2014/main" id="{D3124870-62ED-4547-A5FE-47D0310A074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695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98" y="0"/>
            <a:ext cx="9381490" cy="1241055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01520-E51B-4016-9406-275EC2191B3A}"/>
              </a:ext>
            </a:extLst>
          </p:cNvPr>
          <p:cNvSpPr/>
          <p:nvPr/>
        </p:nvSpPr>
        <p:spPr>
          <a:xfrm>
            <a:off x="3779431" y="646726"/>
            <a:ext cx="2142904" cy="3499972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6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0" y="0"/>
            <a:ext cx="9381490" cy="1241055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01520-E51B-4016-9406-275EC2191B3A}"/>
              </a:ext>
            </a:extLst>
          </p:cNvPr>
          <p:cNvSpPr/>
          <p:nvPr/>
        </p:nvSpPr>
        <p:spPr>
          <a:xfrm>
            <a:off x="5024548" y="636094"/>
            <a:ext cx="2142904" cy="3499972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5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0" y="-3200410"/>
            <a:ext cx="9381490" cy="1241055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01520-E51B-4016-9406-275EC2191B3A}"/>
              </a:ext>
            </a:extLst>
          </p:cNvPr>
          <p:cNvSpPr/>
          <p:nvPr/>
        </p:nvSpPr>
        <p:spPr>
          <a:xfrm>
            <a:off x="5024548" y="636094"/>
            <a:ext cx="2142904" cy="3499972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1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90" y="-4986685"/>
            <a:ext cx="9381490" cy="1241055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01520-E51B-4016-9406-275EC2191B3A}"/>
              </a:ext>
            </a:extLst>
          </p:cNvPr>
          <p:cNvSpPr/>
          <p:nvPr/>
        </p:nvSpPr>
        <p:spPr>
          <a:xfrm>
            <a:off x="5024548" y="2381692"/>
            <a:ext cx="2142904" cy="1754373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6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680" y="127591"/>
            <a:ext cx="9381490" cy="1241055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01520-E51B-4016-9406-275EC2191B3A}"/>
              </a:ext>
            </a:extLst>
          </p:cNvPr>
          <p:cNvSpPr/>
          <p:nvPr/>
        </p:nvSpPr>
        <p:spPr>
          <a:xfrm>
            <a:off x="5024548" y="636094"/>
            <a:ext cx="2142904" cy="3499972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680" y="-3274842"/>
            <a:ext cx="9381490" cy="1241055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01520-E51B-4016-9406-275EC2191B3A}"/>
              </a:ext>
            </a:extLst>
          </p:cNvPr>
          <p:cNvSpPr/>
          <p:nvPr/>
        </p:nvSpPr>
        <p:spPr>
          <a:xfrm>
            <a:off x="5024548" y="636094"/>
            <a:ext cx="2142904" cy="3499972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6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680" y="-5794763"/>
            <a:ext cx="9381490" cy="1241055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01520-E51B-4016-9406-275EC2191B3A}"/>
              </a:ext>
            </a:extLst>
          </p:cNvPr>
          <p:cNvSpPr/>
          <p:nvPr/>
        </p:nvSpPr>
        <p:spPr>
          <a:xfrm>
            <a:off x="5024548" y="1499190"/>
            <a:ext cx="2142904" cy="1786269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3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5406" y="0"/>
            <a:ext cx="9381490" cy="1241055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501520-E51B-4016-9406-275EC2191B3A}"/>
              </a:ext>
            </a:extLst>
          </p:cNvPr>
          <p:cNvSpPr/>
          <p:nvPr/>
        </p:nvSpPr>
        <p:spPr>
          <a:xfrm>
            <a:off x="5811357" y="776176"/>
            <a:ext cx="2142904" cy="3296094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6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47941-29D6-4B48-91A6-A5E0AA38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Possibilities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40975E-43FB-44B8-BE8C-A08BE734D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82" y="1825625"/>
            <a:ext cx="3290036" cy="4351338"/>
          </a:xfrm>
        </p:spPr>
      </p:pic>
    </p:spTree>
    <p:extLst>
      <p:ext uri="{BB962C8B-B14F-4D97-AF65-F5344CB8AC3E}">
        <p14:creationId xmlns:p14="http://schemas.microsoft.com/office/powerpoint/2010/main" val="3270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h, the Places You&amp;#39;ll Go! : Seuss, Dr.: 8580001038957: Amazon.com: Books">
            <a:extLst>
              <a:ext uri="{FF2B5EF4-FFF2-40B4-BE49-F238E27FC236}">
                <a16:creationId xmlns:a16="http://schemas.microsoft.com/office/drawing/2014/main" id="{1D22245C-6E84-429B-B47E-6AB898388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576" y="171450"/>
            <a:ext cx="4494848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6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1607-9F20-4CC6-BAC4-022344D9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What Source Control Should Really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5FD1-068C-42E8-8EB0-24ED60E872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Manage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Plan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Create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Verify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Package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omanist Black"/>
              <a:sym typeface="Helvetica Light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D6BCD-3CD6-411F-B2E7-1CC91A6D27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Secure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Release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Configure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Monitor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manist Black"/>
                <a:sym typeface="Helvetica Light"/>
              </a:rPr>
              <a:t>Protect</a:t>
            </a:r>
            <a:endParaRPr lang="en-US" sz="2800" dirty="0">
              <a:latin typeface="Geomanist Black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342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2BCA70-4C5C-49F1-A4C0-A0E62E8D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3F30F6-4E92-4A5B-B29F-C0B6361F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http://www.atomicax.com/article/giting-started-git-d365fo-and-other-puns</a:t>
            </a:r>
            <a:endParaRPr lang="en-US" dirty="0"/>
          </a:p>
          <a:p>
            <a:r>
              <a:rPr lang="en-US" dirty="0">
                <a:hlinkClick r:id="rId3"/>
              </a:rPr>
              <a:t>http://www.atomicax.com/article/getting-started-gated-checkins</a:t>
            </a:r>
            <a:endParaRPr lang="en-US" dirty="0"/>
          </a:p>
          <a:p>
            <a:r>
              <a:rPr lang="en-US" dirty="0">
                <a:hlinkClick r:id="rId4"/>
              </a:rPr>
              <a:t>http://www.atomicax.com/article/moving-tfvc-git-azdo</a:t>
            </a:r>
            <a:endParaRPr lang="en-US" dirty="0"/>
          </a:p>
          <a:p>
            <a:r>
              <a:rPr lang="en-US" dirty="0">
                <a:hlinkClick r:id="rId5"/>
              </a:rPr>
              <a:t>http://www.atomicax.com/article/getting-started-tfvc-and-d365fo</a:t>
            </a:r>
            <a:endParaRPr lang="en-US" dirty="0"/>
          </a:p>
          <a:p>
            <a:r>
              <a:rPr lang="en-US" dirty="0">
                <a:hlinkClick r:id="rId6"/>
              </a:rPr>
              <a:t>http://www.atomicax.com/article/why-gated-check-ins-are-awesome</a:t>
            </a:r>
            <a:endParaRPr lang="en-US" dirty="0"/>
          </a:p>
          <a:p>
            <a:r>
              <a:rPr lang="en-US" dirty="0">
                <a:hlinkClick r:id="rId7"/>
              </a:rPr>
              <a:t>http://www.atomicax.com/article/staging-and-git</a:t>
            </a:r>
            <a:endParaRPr lang="en-US" dirty="0"/>
          </a:p>
          <a:p>
            <a:r>
              <a:rPr lang="en-US" dirty="0">
                <a:hlinkClick r:id="rId8"/>
              </a:rPr>
              <a:t>https://ariste.info/en/msdyn365-azure-devops-alm/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669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209D-F3FA-4E0F-9B5F-038FB967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6CF3F-EB3E-4C43-A3D1-554CDB9B3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https://msdyn365fo.wordpress.com/2020/02/06/msdyn365fo-build-with-yaml-file-the-future-is-now/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https://docs.microsoft.com/en-us/azure/devops/pipelines/yaml-schema?view=azure-devops&amp;tabs=schema%2Cparameter-schema</a:t>
            </a:r>
            <a:endParaRPr lang="en-US" dirty="0"/>
          </a:p>
          <a:p>
            <a:r>
              <a:rPr lang="en-US" dirty="0">
                <a:hlinkClick r:id="rId4"/>
              </a:rPr>
              <a:t>https://github.com/microsoft/Dynamics365-Xpp-Samples-Tools/tree/master/CI-CD/Pipeline-Samples</a:t>
            </a:r>
            <a:endParaRPr lang="en-US" dirty="0"/>
          </a:p>
          <a:p>
            <a:r>
              <a:rPr lang="en-US" dirty="0">
                <a:hlinkClick r:id="rId5"/>
              </a:rPr>
              <a:t>https://msdyn365fo.wordpress.com/2021/04/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75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1220-172E-4330-8522-65257C04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C402B-5868-4C07-A984-21284DDF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https://docs.microsoft.com/en-us/dynamics365/fin-ops-core/dev-itpro/perf-test/testing-validation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https://docs.microsoft.com/en-us/dynamics365/fin-ops-core/dev-itpro/perf-test/acceptance-test-library?WT.mc_id=BA-MVP-5003744</a:t>
            </a:r>
            <a:endParaRPr lang="en-US" dirty="0"/>
          </a:p>
          <a:p>
            <a:r>
              <a:rPr lang="en-US" dirty="0">
                <a:hlinkClick r:id="rId4"/>
              </a:rPr>
              <a:t>https://www.powerazure365.com/blog-1/automate-your-tests-for-dynamics-365-finance-and-operations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223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4221-F2CD-44D1-844B-C2BB804E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D2DF6-9C61-469C-81AB-B92E95485F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GIT can help take your delivery to the next level with automation in: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Test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7E7A-895E-4B7E-92F2-9B499B91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78FA-4493-4B95-9121-6944EB468003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21506" name="Picture 2" descr="Rocket - Wikipedia">
            <a:extLst>
              <a:ext uri="{FF2B5EF4-FFF2-40B4-BE49-F238E27FC236}">
                <a16:creationId xmlns:a16="http://schemas.microsoft.com/office/drawing/2014/main" id="{D3CA7801-EBAF-44D1-845F-BA178C2ACA2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966" y="1825625"/>
            <a:ext cx="28900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0284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2B25E92-B4A6-4F06-BE39-0B9DE959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84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34F56-9989-4648-B92E-F5A853DE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482110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4986-382C-4283-AAA0-73B0FFB2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58"/>
            <a:ext cx="10515600" cy="5875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Dynamics 365: Let’s talk Upgrade Rollout Approach (AX 2012 Upgrade Series: Part 6) – Tuesday @ 2:00 </a:t>
            </a:r>
          </a:p>
          <a:p>
            <a:r>
              <a:rPr lang="en-US" dirty="0"/>
              <a:t>Dynamics 365 F&amp;O Licensing, Upgrades, Costs and More (Part 2) – Tuesday @ 3:00</a:t>
            </a:r>
          </a:p>
          <a:p>
            <a:r>
              <a:rPr lang="en-US" dirty="0"/>
              <a:t>Retail and Warehousing: The Biggest Areas for Change in Dynamics 365 F&amp;O (AX 2012 Upgrade Series: Part 3) – Wednesday @ 9:30</a:t>
            </a:r>
          </a:p>
          <a:p>
            <a:r>
              <a:rPr lang="en-US" dirty="0"/>
              <a:t>AX Sucks. Let’s talk Upgrades (AX 2012 Upgrade Series: Part 1)– Wednesday @ 10:30</a:t>
            </a:r>
          </a:p>
          <a:p>
            <a:r>
              <a:rPr lang="en-US" dirty="0"/>
              <a:t>An AX2012 Upgrade Journey - Wednesday @ 11:30</a:t>
            </a:r>
          </a:p>
          <a:p>
            <a:r>
              <a:rPr lang="en-US" dirty="0"/>
              <a:t>Dynamics 365 F&amp;O Business Events From End to Start to End – Wednesday @ 1:40</a:t>
            </a:r>
          </a:p>
          <a:p>
            <a:r>
              <a:rPr lang="en-US" dirty="0"/>
              <a:t>Dynamics 365 F&amp;O Upgrade Tech Talk: Code, Customizations, Extension and Power Platform (AX 2012 Upgrade Series: Part 5) – Thursday @ 10:00</a:t>
            </a:r>
          </a:p>
          <a:p>
            <a:r>
              <a:rPr lang="en-US" dirty="0"/>
              <a:t>How To Get The Most Out of Your Upgrade (AX 2012 Upgrade Series: Part 2) – Thursday @ 1:10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302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EAFF5-F1A3-46C4-B749-9385231F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Other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4986-382C-4283-AAA0-73B0FFB2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 365 F&amp;O Business Events From End to Start to End – Wednesday @ 1:40</a:t>
            </a:r>
          </a:p>
          <a:p>
            <a:r>
              <a:rPr lang="pl-PL" dirty="0"/>
              <a:t>Dynamics 365 F&amp;O OData From Zero To Hero</a:t>
            </a:r>
            <a:r>
              <a:rPr lang="en-US" dirty="0"/>
              <a:t> – Thursday @ 9:00</a:t>
            </a:r>
          </a:p>
          <a:p>
            <a:r>
              <a:rPr lang="en-US" dirty="0"/>
              <a:t>F&amp;O Integration Roundup - Thursday @ 11:00</a:t>
            </a:r>
          </a:p>
          <a:p>
            <a:r>
              <a:rPr lang="en-US" dirty="0"/>
              <a:t>X++ Development Tips and Tricks plus D365FO.Tools! – Thursday @ 2:10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171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32B0-C6AD-4EAD-B2E4-1A850F73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Away!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37A0-36EA-48E1-AF1C-F685A3D49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772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BB4F-D439-447F-859C-4822BF1A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Please </a:t>
            </a:r>
            <a:r>
              <a:rPr lang="en-US" sz="6000"/>
              <a:t>visit our </a:t>
            </a:r>
            <a:r>
              <a:rPr lang="en-US" sz="6000" dirty="0"/>
              <a:t>booth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F6A5DB-FB12-40E2-8450-F2DF9499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9F55E0C-BE09-43A6-864F-3F890BCB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88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3840C5-8ABD-4B8B-9776-D2B220500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9961"/>
            <a:ext cx="8236969" cy="4351338"/>
          </a:xfrm>
        </p:spPr>
        <p:txBody>
          <a:bodyPr>
            <a:normAutofit/>
          </a:bodyPr>
          <a:lstStyle/>
          <a:p>
            <a:r>
              <a:rPr lang="en-US" dirty="0"/>
              <a:t>enVista booth #700</a:t>
            </a:r>
          </a:p>
          <a:p>
            <a:r>
              <a:rPr lang="en-US" dirty="0"/>
              <a:t>Meet with our experts</a:t>
            </a:r>
          </a:p>
          <a:p>
            <a:r>
              <a:rPr lang="en-US" dirty="0"/>
              <a:t>Learn about industry-leading practices</a:t>
            </a:r>
          </a:p>
          <a:p>
            <a:r>
              <a:rPr lang="en-US" dirty="0"/>
              <a:t>Get the most from your Microsoft investments</a:t>
            </a:r>
          </a:p>
          <a:p>
            <a:r>
              <a:rPr lang="en-US" dirty="0"/>
              <a:t>Register to win a YETI™ cooler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CBA89-2A85-4AD7-86A7-5A77796397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61" y="4286086"/>
            <a:ext cx="3108477" cy="13588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873D38-DE1F-4C61-97F5-FDF39CE4D86A}"/>
              </a:ext>
            </a:extLst>
          </p:cNvPr>
          <p:cNvSpPr txBox="1"/>
          <p:nvPr/>
        </p:nvSpPr>
        <p:spPr>
          <a:xfrm>
            <a:off x="9697002" y="539433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Hall C Entry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6B9FBDC-CDB9-4785-99D5-50C9D4BD9EC2}"/>
              </a:ext>
            </a:extLst>
          </p:cNvPr>
          <p:cNvSpPr/>
          <p:nvPr/>
        </p:nvSpPr>
        <p:spPr>
          <a:xfrm>
            <a:off x="10140560" y="4556741"/>
            <a:ext cx="484632" cy="681267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3537E3-49F9-4535-8E59-EE95CFE2BE70}"/>
              </a:ext>
            </a:extLst>
          </p:cNvPr>
          <p:cNvCxnSpPr/>
          <p:nvPr/>
        </p:nvCxnSpPr>
        <p:spPr>
          <a:xfrm>
            <a:off x="8882354" y="4704977"/>
            <a:ext cx="11396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1C3D0-D212-40C1-9791-D15E83B5F037}"/>
              </a:ext>
            </a:extLst>
          </p:cNvPr>
          <p:cNvCxnSpPr/>
          <p:nvPr/>
        </p:nvCxnSpPr>
        <p:spPr>
          <a:xfrm>
            <a:off x="10694575" y="4713068"/>
            <a:ext cx="11396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43C3282-9420-4DA6-A278-64C38E12D7B7}"/>
              </a:ext>
            </a:extLst>
          </p:cNvPr>
          <p:cNvSpPr/>
          <p:nvPr/>
        </p:nvSpPr>
        <p:spPr>
          <a:xfrm>
            <a:off x="10574423" y="3235870"/>
            <a:ext cx="1139681" cy="101997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enVista</a:t>
            </a:r>
          </a:p>
          <a:p>
            <a:pPr algn="ctr"/>
            <a:r>
              <a:rPr lang="en-US" dirty="0"/>
              <a:t>Booth</a:t>
            </a:r>
          </a:p>
        </p:txBody>
      </p:sp>
    </p:spTree>
    <p:extLst>
      <p:ext uri="{BB962C8B-B14F-4D97-AF65-F5344CB8AC3E}">
        <p14:creationId xmlns:p14="http://schemas.microsoft.com/office/powerpoint/2010/main" val="1590523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B1FC-D74E-48F8-8B13-43203BCFB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072" y="1876357"/>
            <a:ext cx="9144000" cy="742102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Code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C744D20-2240-47BB-96E2-D9DDE6DBA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49" y="2945493"/>
            <a:ext cx="2377646" cy="23852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585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4CCD-3298-4F35-9DB8-1CEF96C1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Git? TFVC works fine.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ECB1D-5E10-4835-B54D-58D969BC45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TFVC supported</a:t>
            </a:r>
          </a:p>
          <a:p>
            <a:r>
              <a:rPr lang="en-US" dirty="0"/>
              <a:t>Push based</a:t>
            </a:r>
          </a:p>
          <a:p>
            <a:r>
              <a:rPr lang="en-US" dirty="0"/>
              <a:t>Branches last nearly forever</a:t>
            </a:r>
          </a:p>
          <a:p>
            <a:r>
              <a:rPr lang="en-US" dirty="0"/>
              <a:t>Monolithic</a:t>
            </a:r>
          </a:p>
          <a:p>
            <a:endParaRPr lang="en-US" dirty="0"/>
          </a:p>
        </p:txBody>
      </p:sp>
      <p:pic>
        <p:nvPicPr>
          <p:cNvPr id="4098" name="Picture 2" descr="TFVC Build Tasks - Visual Studio Marketplace">
            <a:extLst>
              <a:ext uri="{FF2B5EF4-FFF2-40B4-BE49-F238E27FC236}">
                <a16:creationId xmlns:a16="http://schemas.microsoft.com/office/drawing/2014/main" id="{9FFF70A6-E035-4E08-80C3-DC97FB3F3BC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99" y="1825625"/>
            <a:ext cx="3555898" cy="355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324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232832"/>
      </a:dk1>
      <a:lt1>
        <a:srgbClr val="FFFFFF"/>
      </a:lt1>
      <a:dk2>
        <a:srgbClr val="232832"/>
      </a:dk2>
      <a:lt2>
        <a:srgbClr val="FFFFFF"/>
      </a:lt2>
      <a:accent1>
        <a:srgbClr val="7FBE41"/>
      </a:accent1>
      <a:accent2>
        <a:srgbClr val="4141BE"/>
      </a:accent2>
      <a:accent3>
        <a:srgbClr val="8041BE"/>
      </a:accent3>
      <a:accent4>
        <a:srgbClr val="BE41BE"/>
      </a:accent4>
      <a:accent5>
        <a:srgbClr val="7FBE41"/>
      </a:accent5>
      <a:accent6>
        <a:srgbClr val="8041BE"/>
      </a:accent6>
      <a:hlink>
        <a:srgbClr val="7FBE41"/>
      </a:hlink>
      <a:folHlink>
        <a:srgbClr val="BE41BE"/>
      </a:folHlink>
    </a:clrScheme>
    <a:fontScheme name="Summit">
      <a:majorFont>
        <a:latin typeface="Poppins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4" ma:contentTypeDescription="Create a new document." ma:contentTypeScope="" ma:versionID="c13cf9f499e509de452691631a922a1f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8a191fef40a281d132f5803dfdeb529b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B2C51C-8346-4578-82BA-CF345326ED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F6191B-35C6-4822-96DC-7AB7A23FF8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f9c791-4e7e-42f3-b110-f2d048dfe1f4"/>
    <ds:schemaRef ds:uri="c32e8f56-b4af-4143-8a45-c6aec7ec70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AF2D1E-311D-47B0-802B-46BAD980C1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1654</Words>
  <Application>Microsoft Office PowerPoint</Application>
  <PresentationFormat>Widescreen</PresentationFormat>
  <Paragraphs>341</Paragraphs>
  <Slides>89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Calibri</vt:lpstr>
      <vt:lpstr>Geomanist Black</vt:lpstr>
      <vt:lpstr>Geomanist Bold</vt:lpstr>
      <vt:lpstr>Geomanist Regular</vt:lpstr>
      <vt:lpstr>Open Sans</vt:lpstr>
      <vt:lpstr>Poppins</vt:lpstr>
      <vt:lpstr>Titillium Web</vt:lpstr>
      <vt:lpstr>Office Theme</vt:lpstr>
      <vt:lpstr>D365FO, Git and ALM: how to deliver more, faster</vt:lpstr>
      <vt:lpstr>Synopsis</vt:lpstr>
      <vt:lpstr>Free Stuff</vt:lpstr>
      <vt:lpstr>Nathan Clouse</vt:lpstr>
      <vt:lpstr>Topics</vt:lpstr>
      <vt:lpstr>What is source control?</vt:lpstr>
      <vt:lpstr>Beyond the Software Development Life Cycle (SDLC)</vt:lpstr>
      <vt:lpstr>What is DevOps? What Source Control Should Really do?</vt:lpstr>
      <vt:lpstr>Why use Git? TFVC works fine.</vt:lpstr>
      <vt:lpstr>Git is Great!</vt:lpstr>
      <vt:lpstr>AX 2012 TVFC Example</vt:lpstr>
      <vt:lpstr>D365 F&amp;O TFVC Example</vt:lpstr>
      <vt:lpstr>TFVC Conceptual</vt:lpstr>
      <vt:lpstr>Git Conceptual</vt:lpstr>
      <vt:lpstr>TFVC has some good stuff, too!</vt:lpstr>
      <vt:lpstr>Git Differences</vt:lpstr>
      <vt:lpstr>Why I think Git is Better</vt:lpstr>
      <vt:lpstr>Convert to Git today</vt:lpstr>
      <vt:lpstr>Converting your brain to Git</vt:lpstr>
      <vt:lpstr>When to Commit</vt:lpstr>
      <vt:lpstr>Example of branch strategy</vt:lpstr>
      <vt:lpstr>PowerPoint Presentation</vt:lpstr>
      <vt:lpstr>Example of branch strategy</vt:lpstr>
      <vt:lpstr>What is a pull request?</vt:lpstr>
      <vt:lpstr>What is a pull request?</vt:lpstr>
      <vt:lpstr>When to Create a pull request</vt:lpstr>
      <vt:lpstr>How to Create A Pull Request (PR)</vt:lpstr>
      <vt:lpstr>In Visual Studio</vt:lpstr>
      <vt:lpstr>In Azure DevOps</vt:lpstr>
      <vt:lpstr>Automation and Actions</vt:lpstr>
      <vt:lpstr>What is a Quality Bar?</vt:lpstr>
      <vt:lpstr>Extended Branch and pull request timeline</vt:lpstr>
      <vt:lpstr>Continuous integration</vt:lpstr>
      <vt:lpstr>Pull Request Example</vt:lpstr>
      <vt:lpstr>Pull Request Checks</vt:lpstr>
      <vt:lpstr>Example Pull Request with Merge Conflicts</vt:lpstr>
      <vt:lpstr>Merge Conflicts</vt:lpstr>
      <vt:lpstr>Combined Branch and pull request example</vt:lpstr>
      <vt:lpstr>Branch and Resource Management</vt:lpstr>
      <vt:lpstr>Branch and Commit Management</vt:lpstr>
      <vt:lpstr>YAML – Pipelines as Code</vt:lpstr>
      <vt:lpstr>Testing</vt:lpstr>
      <vt:lpstr>SysTest</vt:lpstr>
      <vt:lpstr>PowerPoint Presentation</vt:lpstr>
      <vt:lpstr>PowerPoint Presentation</vt:lpstr>
      <vt:lpstr>PowerPoint Presentation</vt:lpstr>
      <vt:lpstr>SysTest</vt:lpstr>
      <vt:lpstr>ATL</vt:lpstr>
      <vt:lpstr>PowerPoint Presentation</vt:lpstr>
      <vt:lpstr>PowerPoint Presentation</vt:lpstr>
      <vt:lpstr>ATL</vt:lpstr>
      <vt:lpstr>Build and Test - Pipelines</vt:lpstr>
      <vt:lpstr>Build and Test - Infrastructure</vt:lpstr>
      <vt:lpstr>More Info</vt:lpstr>
      <vt:lpstr>PowerPoint Presentation</vt:lpstr>
      <vt:lpstr>Automated Releases</vt:lpstr>
      <vt:lpstr>Release to LCS</vt:lpstr>
      <vt:lpstr>Release to Sandbox</vt:lpstr>
      <vt:lpstr>PowerPoint Presentation</vt:lpstr>
      <vt:lpstr>F&amp;O Pipelines</vt:lpstr>
      <vt:lpstr>Start/Stop Environments (D365FOTools)</vt:lpstr>
      <vt:lpstr>Get Environment Metadata (D365FOTools)</vt:lpstr>
      <vt:lpstr>Get Environment History (D365FOTools)</vt:lpstr>
      <vt:lpstr>New Feedback Loop</vt:lpstr>
      <vt:lpstr>New Feedback Loop</vt:lpstr>
      <vt:lpstr>The Possibilities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Possibilities</vt:lpstr>
      <vt:lpstr>PowerPoint Presentation</vt:lpstr>
      <vt:lpstr>Sources</vt:lpstr>
      <vt:lpstr>Sources</vt:lpstr>
      <vt:lpstr>Sources</vt:lpstr>
      <vt:lpstr>In summary</vt:lpstr>
      <vt:lpstr>Questions?</vt:lpstr>
      <vt:lpstr>PowerPoint Presentation</vt:lpstr>
      <vt:lpstr>My Other Presentations</vt:lpstr>
      <vt:lpstr>Give Away!</vt:lpstr>
      <vt:lpstr>Please visit our booth</vt:lpstr>
      <vt:lpstr>Survey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Triniti Burton</dc:creator>
  <cp:lastModifiedBy>Nathan Clouse</cp:lastModifiedBy>
  <cp:revision>11</cp:revision>
  <dcterms:created xsi:type="dcterms:W3CDTF">2021-06-02T18:20:35Z</dcterms:created>
  <dcterms:modified xsi:type="dcterms:W3CDTF">2021-10-12T15:11:43Z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0x010100BBA75DAF83DD3048B0119C871633221C</vt:lpwstr>
  </property>
</Properties>
</file>